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21240750" cy="30240288"/>
  <p:notesSz cx="6858000" cy="9774238"/>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1620" kern="1200">
        <a:solidFill>
          <a:schemeClr val="tx1"/>
        </a:solidFill>
        <a:latin typeface="Times New Roman" panose="02020603050405020304" pitchFamily="18" charset="0"/>
        <a:ea typeface="MS PGothic" panose="020B0600070205080204" pitchFamily="34" charset="-128"/>
        <a:cs typeface="+mn-cs"/>
      </a:defRPr>
    </a:lvl1pPr>
    <a:lvl2pPr marL="311944" indent="10063" algn="l" rtl="0" eaLnBrk="0" fontAlgn="base" hangingPunct="0">
      <a:spcBef>
        <a:spcPct val="0"/>
      </a:spcBef>
      <a:spcAft>
        <a:spcPct val="0"/>
      </a:spcAft>
      <a:defRPr sz="1620" kern="1200">
        <a:solidFill>
          <a:schemeClr val="tx1"/>
        </a:solidFill>
        <a:latin typeface="Times New Roman" panose="02020603050405020304" pitchFamily="18" charset="0"/>
        <a:ea typeface="MS PGothic" panose="020B0600070205080204" pitchFamily="34" charset="-128"/>
        <a:cs typeface="+mn-cs"/>
      </a:defRPr>
    </a:lvl2pPr>
    <a:lvl3pPr marL="623887" indent="20125" algn="l" rtl="0" eaLnBrk="0" fontAlgn="base" hangingPunct="0">
      <a:spcBef>
        <a:spcPct val="0"/>
      </a:spcBef>
      <a:spcAft>
        <a:spcPct val="0"/>
      </a:spcAft>
      <a:defRPr sz="1620" kern="1200">
        <a:solidFill>
          <a:schemeClr val="tx1"/>
        </a:solidFill>
        <a:latin typeface="Times New Roman" panose="02020603050405020304" pitchFamily="18" charset="0"/>
        <a:ea typeface="MS PGothic" panose="020B0600070205080204" pitchFamily="34" charset="-128"/>
        <a:cs typeface="+mn-cs"/>
      </a:defRPr>
    </a:lvl3pPr>
    <a:lvl4pPr marL="935830" indent="30188" algn="l" rtl="0" eaLnBrk="0" fontAlgn="base" hangingPunct="0">
      <a:spcBef>
        <a:spcPct val="0"/>
      </a:spcBef>
      <a:spcAft>
        <a:spcPct val="0"/>
      </a:spcAft>
      <a:defRPr sz="1620" kern="1200">
        <a:solidFill>
          <a:schemeClr val="tx1"/>
        </a:solidFill>
        <a:latin typeface="Times New Roman" panose="02020603050405020304" pitchFamily="18" charset="0"/>
        <a:ea typeface="MS PGothic" panose="020B0600070205080204" pitchFamily="34" charset="-128"/>
        <a:cs typeface="+mn-cs"/>
      </a:defRPr>
    </a:lvl4pPr>
    <a:lvl5pPr marL="1247773" indent="40251" algn="l" rtl="0" eaLnBrk="0" fontAlgn="base" hangingPunct="0">
      <a:spcBef>
        <a:spcPct val="0"/>
      </a:spcBef>
      <a:spcAft>
        <a:spcPct val="0"/>
      </a:spcAft>
      <a:defRPr sz="1620" kern="1200">
        <a:solidFill>
          <a:schemeClr val="tx1"/>
        </a:solidFill>
        <a:latin typeface="Times New Roman" panose="02020603050405020304" pitchFamily="18" charset="0"/>
        <a:ea typeface="MS PGothic" panose="020B0600070205080204" pitchFamily="34" charset="-128"/>
        <a:cs typeface="+mn-cs"/>
      </a:defRPr>
    </a:lvl5pPr>
    <a:lvl6pPr marL="1610030" algn="l" defTabSz="644012" rtl="0" eaLnBrk="1" latinLnBrk="0" hangingPunct="1">
      <a:defRPr sz="1620" kern="1200">
        <a:solidFill>
          <a:schemeClr val="tx1"/>
        </a:solidFill>
        <a:latin typeface="Times New Roman" panose="02020603050405020304" pitchFamily="18" charset="0"/>
        <a:ea typeface="MS PGothic" panose="020B0600070205080204" pitchFamily="34" charset="-128"/>
        <a:cs typeface="+mn-cs"/>
      </a:defRPr>
    </a:lvl6pPr>
    <a:lvl7pPr marL="1932036" algn="l" defTabSz="644012" rtl="0" eaLnBrk="1" latinLnBrk="0" hangingPunct="1">
      <a:defRPr sz="1620" kern="1200">
        <a:solidFill>
          <a:schemeClr val="tx1"/>
        </a:solidFill>
        <a:latin typeface="Times New Roman" panose="02020603050405020304" pitchFamily="18" charset="0"/>
        <a:ea typeface="MS PGothic" panose="020B0600070205080204" pitchFamily="34" charset="-128"/>
        <a:cs typeface="+mn-cs"/>
      </a:defRPr>
    </a:lvl7pPr>
    <a:lvl8pPr marL="2254042" algn="l" defTabSz="644012" rtl="0" eaLnBrk="1" latinLnBrk="0" hangingPunct="1">
      <a:defRPr sz="1620" kern="1200">
        <a:solidFill>
          <a:schemeClr val="tx1"/>
        </a:solidFill>
        <a:latin typeface="Times New Roman" panose="02020603050405020304" pitchFamily="18" charset="0"/>
        <a:ea typeface="MS PGothic" panose="020B0600070205080204" pitchFamily="34" charset="-128"/>
        <a:cs typeface="+mn-cs"/>
      </a:defRPr>
    </a:lvl8pPr>
    <a:lvl9pPr marL="2576048" algn="l" defTabSz="644012" rtl="0" eaLnBrk="1" latinLnBrk="0" hangingPunct="1">
      <a:defRPr sz="162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0069" userDrawn="1">
          <p15:clr>
            <a:srgbClr val="A4A3A4"/>
          </p15:clr>
        </p15:guide>
        <p15:guide id="2" pos="66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FF"/>
    <a:srgbClr val="2F1F50"/>
    <a:srgbClr val="019ED5"/>
    <a:srgbClr val="006600"/>
    <a:srgbClr val="EAEAEA"/>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20" d="100"/>
          <a:sy n="20" d="100"/>
        </p:scale>
        <p:origin x="1880" y="8"/>
      </p:cViewPr>
      <p:guideLst>
        <p:guide orient="horz" pos="10069"/>
        <p:guide pos="669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Rot="1" noChangeAspect="1" noChangeArrowheads="1" noTextEdit="1"/>
          </p:cNvSpPr>
          <p:nvPr>
            <p:ph type="sldImg" idx="2"/>
          </p:nvPr>
        </p:nvSpPr>
        <p:spPr bwMode="auto">
          <a:xfrm>
            <a:off x="2341563" y="1003300"/>
            <a:ext cx="2174875" cy="309721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09638" y="4673600"/>
            <a:ext cx="5010150" cy="40640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GB" altLang="en-GB" noProof="0"/>
              <a:t>Click to edit Master text styles</a:t>
            </a:r>
          </a:p>
          <a:p>
            <a:pPr lvl="1"/>
            <a:r>
              <a:rPr lang="en-GB" altLang="en-GB" noProof="0"/>
              <a:t>Second level</a:t>
            </a:r>
          </a:p>
          <a:p>
            <a:pPr lvl="2"/>
            <a:r>
              <a:rPr lang="en-GB" altLang="en-GB" noProof="0"/>
              <a:t>Third level</a:t>
            </a:r>
          </a:p>
          <a:p>
            <a:pPr lvl="3"/>
            <a:r>
              <a:rPr lang="en-GB" altLang="en-GB" noProof="0"/>
              <a:t>Fourth level</a:t>
            </a:r>
          </a:p>
          <a:p>
            <a:pPr lvl="4"/>
            <a:r>
              <a:rPr lang="en-GB" altLang="en-GB"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845" kern="1200">
        <a:solidFill>
          <a:schemeClr val="tx1"/>
        </a:solidFill>
        <a:latin typeface="Times New Roman" pitchFamily="18" charset="0"/>
        <a:ea typeface="MS PGothic" pitchFamily="34" charset="-128"/>
        <a:cs typeface="ＭＳ Ｐゴシック" charset="0"/>
      </a:defRPr>
    </a:lvl1pPr>
    <a:lvl2pPr marL="311944" algn="l" rtl="0" eaLnBrk="0" fontAlgn="base" hangingPunct="0">
      <a:spcBef>
        <a:spcPct val="30000"/>
      </a:spcBef>
      <a:spcAft>
        <a:spcPct val="0"/>
      </a:spcAft>
      <a:defRPr sz="845" kern="1200">
        <a:solidFill>
          <a:schemeClr val="tx1"/>
        </a:solidFill>
        <a:latin typeface="Times New Roman" pitchFamily="18" charset="0"/>
        <a:ea typeface="MS PGothic" pitchFamily="34" charset="-128"/>
        <a:cs typeface="+mn-cs"/>
      </a:defRPr>
    </a:lvl2pPr>
    <a:lvl3pPr marL="623887" algn="l" rtl="0" eaLnBrk="0" fontAlgn="base" hangingPunct="0">
      <a:spcBef>
        <a:spcPct val="30000"/>
      </a:spcBef>
      <a:spcAft>
        <a:spcPct val="0"/>
      </a:spcAft>
      <a:defRPr sz="845" kern="1200">
        <a:solidFill>
          <a:schemeClr val="tx1"/>
        </a:solidFill>
        <a:latin typeface="Times New Roman" pitchFamily="18" charset="0"/>
        <a:ea typeface="MS PGothic" pitchFamily="34" charset="-128"/>
        <a:cs typeface="+mn-cs"/>
      </a:defRPr>
    </a:lvl3pPr>
    <a:lvl4pPr marL="935830" algn="l" rtl="0" eaLnBrk="0" fontAlgn="base" hangingPunct="0">
      <a:spcBef>
        <a:spcPct val="30000"/>
      </a:spcBef>
      <a:spcAft>
        <a:spcPct val="0"/>
      </a:spcAft>
      <a:defRPr sz="845" kern="1200">
        <a:solidFill>
          <a:schemeClr val="tx1"/>
        </a:solidFill>
        <a:latin typeface="Times New Roman" pitchFamily="18" charset="0"/>
        <a:ea typeface="MS PGothic" pitchFamily="34" charset="-128"/>
        <a:cs typeface="+mn-cs"/>
      </a:defRPr>
    </a:lvl4pPr>
    <a:lvl5pPr marL="1247773" algn="l" rtl="0" eaLnBrk="0" fontAlgn="base" hangingPunct="0">
      <a:spcBef>
        <a:spcPct val="30000"/>
      </a:spcBef>
      <a:spcAft>
        <a:spcPct val="0"/>
      </a:spcAft>
      <a:defRPr sz="845" kern="1200">
        <a:solidFill>
          <a:schemeClr val="tx1"/>
        </a:solidFill>
        <a:latin typeface="Times New Roman" pitchFamily="18" charset="0"/>
        <a:ea typeface="MS PGothic" pitchFamily="34" charset="-128"/>
        <a:cs typeface="+mn-cs"/>
      </a:defRPr>
    </a:lvl5pPr>
    <a:lvl6pPr marL="1559797" algn="l" defTabSz="623919" rtl="0" eaLnBrk="1" latinLnBrk="0" hangingPunct="1">
      <a:defRPr sz="845" kern="1200">
        <a:solidFill>
          <a:schemeClr val="tx1"/>
        </a:solidFill>
        <a:latin typeface="+mn-lt"/>
        <a:ea typeface="+mn-ea"/>
        <a:cs typeface="+mn-cs"/>
      </a:defRPr>
    </a:lvl6pPr>
    <a:lvl7pPr marL="1871756" algn="l" defTabSz="623919" rtl="0" eaLnBrk="1" latinLnBrk="0" hangingPunct="1">
      <a:defRPr sz="845" kern="1200">
        <a:solidFill>
          <a:schemeClr val="tx1"/>
        </a:solidFill>
        <a:latin typeface="+mn-lt"/>
        <a:ea typeface="+mn-ea"/>
        <a:cs typeface="+mn-cs"/>
      </a:defRPr>
    </a:lvl7pPr>
    <a:lvl8pPr marL="2183716" algn="l" defTabSz="623919" rtl="0" eaLnBrk="1" latinLnBrk="0" hangingPunct="1">
      <a:defRPr sz="845" kern="1200">
        <a:solidFill>
          <a:schemeClr val="tx1"/>
        </a:solidFill>
        <a:latin typeface="+mn-lt"/>
        <a:ea typeface="+mn-ea"/>
        <a:cs typeface="+mn-cs"/>
      </a:defRPr>
    </a:lvl8pPr>
    <a:lvl9pPr marL="2495675" algn="l" defTabSz="623919" rtl="0" eaLnBrk="1" latinLnBrk="0" hangingPunct="1">
      <a:defRPr sz="84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70325" y="0"/>
            <a:ext cx="295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300">
                <a:solidFill>
                  <a:schemeClr val="tx1"/>
                </a:solidFill>
                <a:latin typeface="Times New Roman" panose="02020603050405020304" pitchFamily="18" charset="0"/>
                <a:ea typeface="MS PGothic" panose="020B0600070205080204" pitchFamily="34" charset="-128"/>
              </a:defRPr>
            </a:lvl1pPr>
            <a:lvl2pPr marL="742950" indent="-285750">
              <a:defRPr sz="2300">
                <a:solidFill>
                  <a:schemeClr val="tx1"/>
                </a:solidFill>
                <a:latin typeface="Times New Roman" panose="02020603050405020304" pitchFamily="18" charset="0"/>
                <a:ea typeface="MS PGothic" panose="020B0600070205080204" pitchFamily="34" charset="-128"/>
              </a:defRPr>
            </a:lvl2pPr>
            <a:lvl3pPr marL="1143000" indent="-228600">
              <a:defRPr sz="2300">
                <a:solidFill>
                  <a:schemeClr val="tx1"/>
                </a:solidFill>
                <a:latin typeface="Times New Roman" panose="02020603050405020304" pitchFamily="18" charset="0"/>
                <a:ea typeface="MS PGothic" panose="020B0600070205080204" pitchFamily="34" charset="-128"/>
              </a:defRPr>
            </a:lvl3pPr>
            <a:lvl4pPr marL="1600200" indent="-228600">
              <a:defRPr sz="2300">
                <a:solidFill>
                  <a:schemeClr val="tx1"/>
                </a:solidFill>
                <a:latin typeface="Times New Roman" panose="02020603050405020304" pitchFamily="18" charset="0"/>
                <a:ea typeface="MS PGothic" panose="020B0600070205080204" pitchFamily="34" charset="-128"/>
              </a:defRPr>
            </a:lvl4pPr>
            <a:lvl5pPr marL="2057400" indent="-228600">
              <a:defRPr sz="23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3075" name="Rectangle 3"/>
          <p:cNvSpPr>
            <a:spLocks noChangeArrowheads="1"/>
          </p:cNvSpPr>
          <p:nvPr/>
        </p:nvSpPr>
        <p:spPr bwMode="auto">
          <a:xfrm>
            <a:off x="3870325" y="9231313"/>
            <a:ext cx="295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300">
                <a:solidFill>
                  <a:schemeClr val="tx1"/>
                </a:solidFill>
                <a:latin typeface="Times New Roman" panose="02020603050405020304" pitchFamily="18" charset="0"/>
                <a:ea typeface="MS PGothic" panose="020B0600070205080204" pitchFamily="34" charset="-128"/>
              </a:defRPr>
            </a:lvl1pPr>
            <a:lvl2pPr marL="742950" indent="-285750">
              <a:defRPr sz="2300">
                <a:solidFill>
                  <a:schemeClr val="tx1"/>
                </a:solidFill>
                <a:latin typeface="Times New Roman" panose="02020603050405020304" pitchFamily="18" charset="0"/>
                <a:ea typeface="MS PGothic" panose="020B0600070205080204" pitchFamily="34" charset="-128"/>
              </a:defRPr>
            </a:lvl2pPr>
            <a:lvl3pPr marL="1143000" indent="-228600">
              <a:defRPr sz="2300">
                <a:solidFill>
                  <a:schemeClr val="tx1"/>
                </a:solidFill>
                <a:latin typeface="Times New Roman" panose="02020603050405020304" pitchFamily="18" charset="0"/>
                <a:ea typeface="MS PGothic" panose="020B0600070205080204" pitchFamily="34" charset="-128"/>
              </a:defRPr>
            </a:lvl3pPr>
            <a:lvl4pPr marL="1600200" indent="-228600">
              <a:defRPr sz="2300">
                <a:solidFill>
                  <a:schemeClr val="tx1"/>
                </a:solidFill>
                <a:latin typeface="Times New Roman" panose="02020603050405020304" pitchFamily="18" charset="0"/>
                <a:ea typeface="MS PGothic" panose="020B0600070205080204" pitchFamily="34" charset="-128"/>
              </a:defRPr>
            </a:lvl4pPr>
            <a:lvl5pPr marL="2057400" indent="-228600">
              <a:defRPr sz="23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algn="r"/>
            <a:r>
              <a:rPr lang="en-GB" altLang="en-US" sz="1200"/>
              <a:t>1</a:t>
            </a:r>
          </a:p>
        </p:txBody>
      </p:sp>
      <p:sp>
        <p:nvSpPr>
          <p:cNvPr id="3076" name="Rectangle 4"/>
          <p:cNvSpPr>
            <a:spLocks noChangeArrowheads="1"/>
          </p:cNvSpPr>
          <p:nvPr/>
        </p:nvSpPr>
        <p:spPr bwMode="auto">
          <a:xfrm>
            <a:off x="0" y="9231313"/>
            <a:ext cx="295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300">
                <a:solidFill>
                  <a:schemeClr val="tx1"/>
                </a:solidFill>
                <a:latin typeface="Times New Roman" panose="02020603050405020304" pitchFamily="18" charset="0"/>
                <a:ea typeface="MS PGothic" panose="020B0600070205080204" pitchFamily="34" charset="-128"/>
              </a:defRPr>
            </a:lvl1pPr>
            <a:lvl2pPr marL="742950" indent="-285750">
              <a:defRPr sz="2300">
                <a:solidFill>
                  <a:schemeClr val="tx1"/>
                </a:solidFill>
                <a:latin typeface="Times New Roman" panose="02020603050405020304" pitchFamily="18" charset="0"/>
                <a:ea typeface="MS PGothic" panose="020B0600070205080204" pitchFamily="34" charset="-128"/>
              </a:defRPr>
            </a:lvl2pPr>
            <a:lvl3pPr marL="1143000" indent="-228600">
              <a:defRPr sz="2300">
                <a:solidFill>
                  <a:schemeClr val="tx1"/>
                </a:solidFill>
                <a:latin typeface="Times New Roman" panose="02020603050405020304" pitchFamily="18" charset="0"/>
                <a:ea typeface="MS PGothic" panose="020B0600070205080204" pitchFamily="34" charset="-128"/>
              </a:defRPr>
            </a:lvl3pPr>
            <a:lvl4pPr marL="1600200" indent="-228600">
              <a:defRPr sz="2300">
                <a:solidFill>
                  <a:schemeClr val="tx1"/>
                </a:solidFill>
                <a:latin typeface="Times New Roman" panose="02020603050405020304" pitchFamily="18" charset="0"/>
                <a:ea typeface="MS PGothic" panose="020B0600070205080204" pitchFamily="34" charset="-128"/>
              </a:defRPr>
            </a:lvl4pPr>
            <a:lvl5pPr marL="2057400" indent="-228600">
              <a:defRPr sz="23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3077" name="Rectangle 5"/>
          <p:cNvSpPr>
            <a:spLocks noChangeArrowheads="1"/>
          </p:cNvSpPr>
          <p:nvPr/>
        </p:nvSpPr>
        <p:spPr bwMode="auto">
          <a:xfrm>
            <a:off x="0" y="0"/>
            <a:ext cx="295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300">
                <a:solidFill>
                  <a:schemeClr val="tx1"/>
                </a:solidFill>
                <a:latin typeface="Times New Roman" panose="02020603050405020304" pitchFamily="18" charset="0"/>
                <a:ea typeface="MS PGothic" panose="020B0600070205080204" pitchFamily="34" charset="-128"/>
              </a:defRPr>
            </a:lvl1pPr>
            <a:lvl2pPr marL="742950" indent="-285750">
              <a:defRPr sz="2300">
                <a:solidFill>
                  <a:schemeClr val="tx1"/>
                </a:solidFill>
                <a:latin typeface="Times New Roman" panose="02020603050405020304" pitchFamily="18" charset="0"/>
                <a:ea typeface="MS PGothic" panose="020B0600070205080204" pitchFamily="34" charset="-128"/>
              </a:defRPr>
            </a:lvl2pPr>
            <a:lvl3pPr marL="1143000" indent="-228600">
              <a:defRPr sz="2300">
                <a:solidFill>
                  <a:schemeClr val="tx1"/>
                </a:solidFill>
                <a:latin typeface="Times New Roman" panose="02020603050405020304" pitchFamily="18" charset="0"/>
                <a:ea typeface="MS PGothic" panose="020B0600070205080204" pitchFamily="34" charset="-128"/>
              </a:defRPr>
            </a:lvl3pPr>
            <a:lvl4pPr marL="1600200" indent="-228600">
              <a:defRPr sz="2300">
                <a:solidFill>
                  <a:schemeClr val="tx1"/>
                </a:solidFill>
                <a:latin typeface="Times New Roman" panose="02020603050405020304" pitchFamily="18" charset="0"/>
                <a:ea typeface="MS PGothic" panose="020B0600070205080204" pitchFamily="34" charset="-128"/>
              </a:defRPr>
            </a:lvl4pPr>
            <a:lvl5pPr marL="2057400" indent="-228600">
              <a:defRPr sz="23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endParaRPr lang="en-US" altLang="en-US"/>
          </a:p>
        </p:txBody>
      </p:sp>
      <p:sp>
        <p:nvSpPr>
          <p:cNvPr id="3078" name="Rectangle 6"/>
          <p:cNvSpPr>
            <a:spLocks noGrp="1" noRot="1" noChangeAspect="1" noChangeArrowheads="1" noTextEdit="1"/>
          </p:cNvSpPr>
          <p:nvPr>
            <p:ph type="sldImg"/>
          </p:nvPr>
        </p:nvSpPr>
        <p:spPr>
          <a:xfrm>
            <a:off x="2341563" y="1003300"/>
            <a:ext cx="2174875" cy="3097213"/>
          </a:xfrm>
          <a:ln cap="flat"/>
        </p:spPr>
      </p:sp>
      <p:sp>
        <p:nvSpPr>
          <p:cNvPr id="3079"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3056" y="9393389"/>
            <a:ext cx="18054638" cy="6482762"/>
          </a:xfrm>
          <a:prstGeom prst="rect">
            <a:avLst/>
          </a:prstGeom>
        </p:spPr>
        <p:txBody>
          <a:bodyPr lIns="88587" tIns="44294" rIns="88587" bIns="44294"/>
          <a:lstStyle/>
          <a:p>
            <a:r>
              <a:rPr lang="en-US"/>
              <a:t>Click to edit Master title style</a:t>
            </a:r>
            <a:endParaRPr lang="en-GB"/>
          </a:p>
        </p:txBody>
      </p:sp>
      <p:sp>
        <p:nvSpPr>
          <p:cNvPr id="3" name="Subtitle 2"/>
          <p:cNvSpPr>
            <a:spLocks noGrp="1"/>
          </p:cNvSpPr>
          <p:nvPr>
            <p:ph type="subTitle" idx="1"/>
          </p:nvPr>
        </p:nvSpPr>
        <p:spPr>
          <a:xfrm>
            <a:off x="3186113" y="17136164"/>
            <a:ext cx="14868525" cy="7728599"/>
          </a:xfrm>
          <a:prstGeom prst="rect">
            <a:avLst/>
          </a:prstGeom>
        </p:spPr>
        <p:txBody>
          <a:bodyPr lIns="88587" tIns="44294" rIns="88587" bIns="44294"/>
          <a:lstStyle>
            <a:lvl1pPr marL="0" indent="0" algn="ctr">
              <a:buNone/>
              <a:defRPr/>
            </a:lvl1pPr>
            <a:lvl2pPr marL="439295" indent="0" algn="ctr">
              <a:buNone/>
              <a:defRPr/>
            </a:lvl2pPr>
            <a:lvl3pPr marL="878589" indent="0" algn="ctr">
              <a:buNone/>
              <a:defRPr/>
            </a:lvl3pPr>
            <a:lvl4pPr marL="1317884" indent="0" algn="ctr">
              <a:buNone/>
              <a:defRPr/>
            </a:lvl4pPr>
            <a:lvl5pPr marL="1757178" indent="0" algn="ctr">
              <a:buNone/>
              <a:defRPr/>
            </a:lvl5pPr>
            <a:lvl6pPr marL="2196474" indent="0" algn="ctr">
              <a:buNone/>
              <a:defRPr/>
            </a:lvl6pPr>
            <a:lvl7pPr marL="2635768" indent="0" algn="ctr">
              <a:buNone/>
              <a:defRPr/>
            </a:lvl7pPr>
            <a:lvl8pPr marL="3075064" indent="0" algn="ctr">
              <a:buNone/>
              <a:defRPr/>
            </a:lvl8pPr>
            <a:lvl9pPr marL="3514358"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92915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62038" y="1211187"/>
            <a:ext cx="19116675" cy="5040049"/>
          </a:xfrm>
          <a:prstGeom prst="rect">
            <a:avLst/>
          </a:prstGeom>
        </p:spPr>
        <p:txBody>
          <a:bodyPr lIns="88587" tIns="44294" rIns="88587" bIns="44294"/>
          <a:lstStyle/>
          <a:p>
            <a:r>
              <a:rPr lang="en-US"/>
              <a:t>Click to edit Master title style</a:t>
            </a:r>
            <a:endParaRPr lang="en-GB"/>
          </a:p>
        </p:txBody>
      </p:sp>
      <p:sp>
        <p:nvSpPr>
          <p:cNvPr id="3" name="Vertical Text Placeholder 2"/>
          <p:cNvSpPr>
            <a:spLocks noGrp="1"/>
          </p:cNvSpPr>
          <p:nvPr>
            <p:ph type="body" orient="vert" idx="1"/>
          </p:nvPr>
        </p:nvSpPr>
        <p:spPr>
          <a:xfrm>
            <a:off x="1062038" y="7056068"/>
            <a:ext cx="19116675" cy="19957016"/>
          </a:xfrm>
          <a:prstGeom prst="rect">
            <a:avLst/>
          </a:prstGeom>
        </p:spPr>
        <p:txBody>
          <a:bodyPr vert="eaVert" lIns="88587" tIns="44294" rIns="88587" bIns="4429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971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99544" y="1211187"/>
            <a:ext cx="4779168" cy="25801896"/>
          </a:xfrm>
          <a:prstGeom prst="rect">
            <a:avLst/>
          </a:prstGeom>
        </p:spPr>
        <p:txBody>
          <a:bodyPr vert="eaVert" lIns="88587" tIns="44294" rIns="88587" bIns="44294"/>
          <a:lstStyle/>
          <a:p>
            <a:r>
              <a:rPr lang="en-US"/>
              <a:t>Click to edit Master title style</a:t>
            </a:r>
            <a:endParaRPr lang="en-GB"/>
          </a:p>
        </p:txBody>
      </p:sp>
      <p:sp>
        <p:nvSpPr>
          <p:cNvPr id="3" name="Vertical Text Placeholder 2"/>
          <p:cNvSpPr>
            <a:spLocks noGrp="1"/>
          </p:cNvSpPr>
          <p:nvPr>
            <p:ph type="body" orient="vert" idx="1"/>
          </p:nvPr>
        </p:nvSpPr>
        <p:spPr>
          <a:xfrm>
            <a:off x="1062038" y="1211187"/>
            <a:ext cx="14265504" cy="25801896"/>
          </a:xfrm>
          <a:prstGeom prst="rect">
            <a:avLst/>
          </a:prstGeom>
        </p:spPr>
        <p:txBody>
          <a:bodyPr vert="eaVert" lIns="88587" tIns="44294" rIns="88587" bIns="4429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272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2038" y="1211187"/>
            <a:ext cx="19116675" cy="5040049"/>
          </a:xfrm>
          <a:prstGeom prst="rect">
            <a:avLst/>
          </a:prstGeom>
        </p:spPr>
        <p:txBody>
          <a:bodyPr lIns="88587" tIns="44294" rIns="88587" bIns="44294"/>
          <a:lstStyle/>
          <a:p>
            <a:r>
              <a:rPr lang="en-US"/>
              <a:t>Click to edit Master title style</a:t>
            </a:r>
            <a:endParaRPr lang="en-GB"/>
          </a:p>
        </p:txBody>
      </p:sp>
      <p:sp>
        <p:nvSpPr>
          <p:cNvPr id="3" name="Content Placeholder 2"/>
          <p:cNvSpPr>
            <a:spLocks noGrp="1"/>
          </p:cNvSpPr>
          <p:nvPr>
            <p:ph idx="1"/>
          </p:nvPr>
        </p:nvSpPr>
        <p:spPr>
          <a:xfrm>
            <a:off x="1062038" y="7056068"/>
            <a:ext cx="19116675" cy="19957016"/>
          </a:xfrm>
          <a:prstGeom prst="rect">
            <a:avLst/>
          </a:prstGeom>
        </p:spPr>
        <p:txBody>
          <a:bodyPr lIns="88587" tIns="44294" rIns="88587" bIns="4429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65744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7810" y="19432534"/>
            <a:ext cx="18054638" cy="6005533"/>
          </a:xfrm>
          <a:prstGeom prst="rect">
            <a:avLst/>
          </a:prstGeom>
        </p:spPr>
        <p:txBody>
          <a:bodyPr lIns="88587" tIns="44294" rIns="88587" bIns="44294" anchor="t"/>
          <a:lstStyle>
            <a:lvl1pPr algn="l">
              <a:defRPr sz="3868" b="1" cap="all"/>
            </a:lvl1pPr>
          </a:lstStyle>
          <a:p>
            <a:r>
              <a:rPr lang="en-US"/>
              <a:t>Click to edit Master title style</a:t>
            </a:r>
            <a:endParaRPr lang="en-GB"/>
          </a:p>
        </p:txBody>
      </p:sp>
      <p:sp>
        <p:nvSpPr>
          <p:cNvPr id="3" name="Text Placeholder 2"/>
          <p:cNvSpPr>
            <a:spLocks noGrp="1"/>
          </p:cNvSpPr>
          <p:nvPr>
            <p:ph type="body" idx="1"/>
          </p:nvPr>
        </p:nvSpPr>
        <p:spPr>
          <a:xfrm>
            <a:off x="1677810" y="12817471"/>
            <a:ext cx="18054638" cy="6615064"/>
          </a:xfrm>
          <a:prstGeom prst="rect">
            <a:avLst/>
          </a:prstGeom>
        </p:spPr>
        <p:txBody>
          <a:bodyPr lIns="88587" tIns="44294" rIns="88587" bIns="44294" anchor="b"/>
          <a:lstStyle>
            <a:lvl1pPr marL="0" indent="0">
              <a:buNone/>
              <a:defRPr sz="1884"/>
            </a:lvl1pPr>
            <a:lvl2pPr marL="439295" indent="0">
              <a:buNone/>
              <a:defRPr sz="1686"/>
            </a:lvl2pPr>
            <a:lvl3pPr marL="878589" indent="0">
              <a:buNone/>
              <a:defRPr sz="1587"/>
            </a:lvl3pPr>
            <a:lvl4pPr marL="1317884" indent="0">
              <a:buNone/>
              <a:defRPr sz="1388"/>
            </a:lvl4pPr>
            <a:lvl5pPr marL="1757178" indent="0">
              <a:buNone/>
              <a:defRPr sz="1388"/>
            </a:lvl5pPr>
            <a:lvl6pPr marL="2196474" indent="0">
              <a:buNone/>
              <a:defRPr sz="1388"/>
            </a:lvl6pPr>
            <a:lvl7pPr marL="2635768" indent="0">
              <a:buNone/>
              <a:defRPr sz="1388"/>
            </a:lvl7pPr>
            <a:lvl8pPr marL="3075064" indent="0">
              <a:buNone/>
              <a:defRPr sz="1388"/>
            </a:lvl8pPr>
            <a:lvl9pPr marL="3514358" indent="0">
              <a:buNone/>
              <a:defRPr sz="1388"/>
            </a:lvl9pPr>
          </a:lstStyle>
          <a:p>
            <a:pPr lvl="0"/>
            <a:r>
              <a:rPr lang="en-US"/>
              <a:t>Click to edit Master text styles</a:t>
            </a:r>
          </a:p>
        </p:txBody>
      </p:sp>
    </p:spTree>
    <p:extLst>
      <p:ext uri="{BB962C8B-B14F-4D97-AF65-F5344CB8AC3E}">
        <p14:creationId xmlns:p14="http://schemas.microsoft.com/office/powerpoint/2010/main" val="71228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62038" y="1211187"/>
            <a:ext cx="19116675" cy="5040049"/>
          </a:xfrm>
          <a:prstGeom prst="rect">
            <a:avLst/>
          </a:prstGeom>
        </p:spPr>
        <p:txBody>
          <a:bodyPr lIns="88587" tIns="44294" rIns="88587" bIns="44294"/>
          <a:lstStyle/>
          <a:p>
            <a:r>
              <a:rPr lang="en-US"/>
              <a:t>Click to edit Master title style</a:t>
            </a:r>
            <a:endParaRPr lang="en-GB"/>
          </a:p>
        </p:txBody>
      </p:sp>
      <p:sp>
        <p:nvSpPr>
          <p:cNvPr id="3" name="Content Placeholder 2"/>
          <p:cNvSpPr>
            <a:spLocks noGrp="1"/>
          </p:cNvSpPr>
          <p:nvPr>
            <p:ph sz="half" idx="1"/>
          </p:nvPr>
        </p:nvSpPr>
        <p:spPr>
          <a:xfrm>
            <a:off x="1062038" y="7056068"/>
            <a:ext cx="9522336" cy="19957016"/>
          </a:xfrm>
          <a:prstGeom prst="rect">
            <a:avLst/>
          </a:prstGeom>
        </p:spPr>
        <p:txBody>
          <a:bodyPr lIns="88587" tIns="44294" rIns="88587" bIns="44294"/>
          <a:lstStyle>
            <a:lvl1pPr>
              <a:defRPr sz="2678"/>
            </a:lvl1pPr>
            <a:lvl2pPr>
              <a:defRPr sz="2281"/>
            </a:lvl2pPr>
            <a:lvl3pPr>
              <a:defRPr sz="1884"/>
            </a:lvl3pPr>
            <a:lvl4pPr>
              <a:defRPr sz="1686"/>
            </a:lvl4pPr>
            <a:lvl5pPr>
              <a:defRPr sz="1686"/>
            </a:lvl5pPr>
            <a:lvl6pPr>
              <a:defRPr sz="1686"/>
            </a:lvl6pPr>
            <a:lvl7pPr>
              <a:defRPr sz="1686"/>
            </a:lvl7pPr>
            <a:lvl8pPr>
              <a:defRPr sz="1686"/>
            </a:lvl8pPr>
            <a:lvl9pPr>
              <a:defRPr sz="16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656377" y="7056068"/>
            <a:ext cx="9522336" cy="19957016"/>
          </a:xfrm>
          <a:prstGeom prst="rect">
            <a:avLst/>
          </a:prstGeom>
        </p:spPr>
        <p:txBody>
          <a:bodyPr lIns="88587" tIns="44294" rIns="88587" bIns="44294"/>
          <a:lstStyle>
            <a:lvl1pPr>
              <a:defRPr sz="2678"/>
            </a:lvl1pPr>
            <a:lvl2pPr>
              <a:defRPr sz="2281"/>
            </a:lvl2pPr>
            <a:lvl3pPr>
              <a:defRPr sz="1884"/>
            </a:lvl3pPr>
            <a:lvl4pPr>
              <a:defRPr sz="1686"/>
            </a:lvl4pPr>
            <a:lvl5pPr>
              <a:defRPr sz="1686"/>
            </a:lvl5pPr>
            <a:lvl6pPr>
              <a:defRPr sz="1686"/>
            </a:lvl6pPr>
            <a:lvl7pPr>
              <a:defRPr sz="1686"/>
            </a:lvl7pPr>
            <a:lvl8pPr>
              <a:defRPr sz="1686"/>
            </a:lvl8pPr>
            <a:lvl9pPr>
              <a:defRPr sz="16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0167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2038" y="1211187"/>
            <a:ext cx="19116675" cy="5040049"/>
          </a:xfrm>
          <a:prstGeom prst="rect">
            <a:avLst/>
          </a:prstGeom>
        </p:spPr>
        <p:txBody>
          <a:bodyPr lIns="88587" tIns="44294" rIns="88587" bIns="44294"/>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062037" y="6769415"/>
            <a:ext cx="9385082" cy="2820852"/>
          </a:xfrm>
          <a:prstGeom prst="rect">
            <a:avLst/>
          </a:prstGeom>
        </p:spPr>
        <p:txBody>
          <a:bodyPr lIns="88587" tIns="44294" rIns="88587" bIns="44294" anchor="b"/>
          <a:lstStyle>
            <a:lvl1pPr marL="0" indent="0">
              <a:buNone/>
              <a:defRPr sz="2281" b="1"/>
            </a:lvl1pPr>
            <a:lvl2pPr marL="439295" indent="0">
              <a:buNone/>
              <a:defRPr sz="1884" b="1"/>
            </a:lvl2pPr>
            <a:lvl3pPr marL="878589" indent="0">
              <a:buNone/>
              <a:defRPr sz="1686" b="1"/>
            </a:lvl3pPr>
            <a:lvl4pPr marL="1317884" indent="0">
              <a:buNone/>
              <a:defRPr sz="1587" b="1"/>
            </a:lvl4pPr>
            <a:lvl5pPr marL="1757178" indent="0">
              <a:buNone/>
              <a:defRPr sz="1587" b="1"/>
            </a:lvl5pPr>
            <a:lvl6pPr marL="2196474" indent="0">
              <a:buNone/>
              <a:defRPr sz="1587" b="1"/>
            </a:lvl6pPr>
            <a:lvl7pPr marL="2635768" indent="0">
              <a:buNone/>
              <a:defRPr sz="1587" b="1"/>
            </a:lvl7pPr>
            <a:lvl8pPr marL="3075064" indent="0">
              <a:buNone/>
              <a:defRPr sz="1587" b="1"/>
            </a:lvl8pPr>
            <a:lvl9pPr marL="3514358" indent="0">
              <a:buNone/>
              <a:defRPr sz="1587" b="1"/>
            </a:lvl9pPr>
          </a:lstStyle>
          <a:p>
            <a:pPr lvl="0"/>
            <a:r>
              <a:rPr lang="en-US"/>
              <a:t>Click to edit Master text styles</a:t>
            </a:r>
          </a:p>
        </p:txBody>
      </p:sp>
      <p:sp>
        <p:nvSpPr>
          <p:cNvPr id="4" name="Content Placeholder 3"/>
          <p:cNvSpPr>
            <a:spLocks noGrp="1"/>
          </p:cNvSpPr>
          <p:nvPr>
            <p:ph sz="half" idx="2"/>
          </p:nvPr>
        </p:nvSpPr>
        <p:spPr>
          <a:xfrm>
            <a:off x="1062037" y="9590268"/>
            <a:ext cx="9385082" cy="17422816"/>
          </a:xfrm>
          <a:prstGeom prst="rect">
            <a:avLst/>
          </a:prstGeom>
        </p:spPr>
        <p:txBody>
          <a:bodyPr lIns="88587" tIns="44294" rIns="88587" bIns="44294"/>
          <a:lstStyle>
            <a:lvl1pPr>
              <a:defRPr sz="2281"/>
            </a:lvl1pPr>
            <a:lvl2pPr>
              <a:defRPr sz="1884"/>
            </a:lvl2pPr>
            <a:lvl3pPr>
              <a:defRPr sz="1686"/>
            </a:lvl3pPr>
            <a:lvl4pPr>
              <a:defRPr sz="1587"/>
            </a:lvl4pPr>
            <a:lvl5pPr>
              <a:defRPr sz="1587"/>
            </a:lvl5pPr>
            <a:lvl6pPr>
              <a:defRPr sz="1587"/>
            </a:lvl6pPr>
            <a:lvl7pPr>
              <a:defRPr sz="1587"/>
            </a:lvl7pPr>
            <a:lvl8pPr>
              <a:defRPr sz="1587"/>
            </a:lvl8pPr>
            <a:lvl9pPr>
              <a:defRPr sz="158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789881" y="6769415"/>
            <a:ext cx="9388832" cy="2820852"/>
          </a:xfrm>
          <a:prstGeom prst="rect">
            <a:avLst/>
          </a:prstGeom>
        </p:spPr>
        <p:txBody>
          <a:bodyPr lIns="88587" tIns="44294" rIns="88587" bIns="44294" anchor="b"/>
          <a:lstStyle>
            <a:lvl1pPr marL="0" indent="0">
              <a:buNone/>
              <a:defRPr sz="2281" b="1"/>
            </a:lvl1pPr>
            <a:lvl2pPr marL="439295" indent="0">
              <a:buNone/>
              <a:defRPr sz="1884" b="1"/>
            </a:lvl2pPr>
            <a:lvl3pPr marL="878589" indent="0">
              <a:buNone/>
              <a:defRPr sz="1686" b="1"/>
            </a:lvl3pPr>
            <a:lvl4pPr marL="1317884" indent="0">
              <a:buNone/>
              <a:defRPr sz="1587" b="1"/>
            </a:lvl4pPr>
            <a:lvl5pPr marL="1757178" indent="0">
              <a:buNone/>
              <a:defRPr sz="1587" b="1"/>
            </a:lvl5pPr>
            <a:lvl6pPr marL="2196474" indent="0">
              <a:buNone/>
              <a:defRPr sz="1587" b="1"/>
            </a:lvl6pPr>
            <a:lvl7pPr marL="2635768" indent="0">
              <a:buNone/>
              <a:defRPr sz="1587" b="1"/>
            </a:lvl7pPr>
            <a:lvl8pPr marL="3075064" indent="0">
              <a:buNone/>
              <a:defRPr sz="1587" b="1"/>
            </a:lvl8pPr>
            <a:lvl9pPr marL="3514358" indent="0">
              <a:buNone/>
              <a:defRPr sz="1587" b="1"/>
            </a:lvl9pPr>
          </a:lstStyle>
          <a:p>
            <a:pPr lvl="0"/>
            <a:r>
              <a:rPr lang="en-US"/>
              <a:t>Click to edit Master text styles</a:t>
            </a:r>
          </a:p>
        </p:txBody>
      </p:sp>
      <p:sp>
        <p:nvSpPr>
          <p:cNvPr id="6" name="Content Placeholder 5"/>
          <p:cNvSpPr>
            <a:spLocks noGrp="1"/>
          </p:cNvSpPr>
          <p:nvPr>
            <p:ph sz="quarter" idx="4"/>
          </p:nvPr>
        </p:nvSpPr>
        <p:spPr>
          <a:xfrm>
            <a:off x="10789881" y="9590268"/>
            <a:ext cx="9388832" cy="17422816"/>
          </a:xfrm>
          <a:prstGeom prst="rect">
            <a:avLst/>
          </a:prstGeom>
        </p:spPr>
        <p:txBody>
          <a:bodyPr lIns="88587" tIns="44294" rIns="88587" bIns="44294"/>
          <a:lstStyle>
            <a:lvl1pPr>
              <a:defRPr sz="2281"/>
            </a:lvl1pPr>
            <a:lvl2pPr>
              <a:defRPr sz="1884"/>
            </a:lvl2pPr>
            <a:lvl3pPr>
              <a:defRPr sz="1686"/>
            </a:lvl3pPr>
            <a:lvl4pPr>
              <a:defRPr sz="1587"/>
            </a:lvl4pPr>
            <a:lvl5pPr>
              <a:defRPr sz="1587"/>
            </a:lvl5pPr>
            <a:lvl6pPr>
              <a:defRPr sz="1587"/>
            </a:lvl6pPr>
            <a:lvl7pPr>
              <a:defRPr sz="1587"/>
            </a:lvl7pPr>
            <a:lvl8pPr>
              <a:defRPr sz="1587"/>
            </a:lvl8pPr>
            <a:lvl9pPr>
              <a:defRPr sz="158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38122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2038" y="1211187"/>
            <a:ext cx="19116675" cy="5040049"/>
          </a:xfrm>
          <a:prstGeom prst="rect">
            <a:avLst/>
          </a:prstGeom>
        </p:spPr>
        <p:txBody>
          <a:bodyPr lIns="88587" tIns="44294" rIns="88587" bIns="44294"/>
          <a:lstStyle/>
          <a:p>
            <a:r>
              <a:rPr lang="en-US"/>
              <a:t>Click to edit Master title style</a:t>
            </a:r>
            <a:endParaRPr lang="en-GB"/>
          </a:p>
        </p:txBody>
      </p:sp>
    </p:spTree>
    <p:extLst>
      <p:ext uri="{BB962C8B-B14F-4D97-AF65-F5344CB8AC3E}">
        <p14:creationId xmlns:p14="http://schemas.microsoft.com/office/powerpoint/2010/main" val="939148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6049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2037" y="1203313"/>
            <a:ext cx="6987997" cy="5125099"/>
          </a:xfrm>
          <a:prstGeom prst="rect">
            <a:avLst/>
          </a:prstGeom>
        </p:spPr>
        <p:txBody>
          <a:bodyPr lIns="88587" tIns="44294" rIns="88587" bIns="44294" anchor="b"/>
          <a:lstStyle>
            <a:lvl1pPr algn="l">
              <a:defRPr sz="1884" b="1"/>
            </a:lvl1pPr>
          </a:lstStyle>
          <a:p>
            <a:r>
              <a:rPr lang="en-US"/>
              <a:t>Click to edit Master title style</a:t>
            </a:r>
            <a:endParaRPr lang="en-GB"/>
          </a:p>
        </p:txBody>
      </p:sp>
      <p:sp>
        <p:nvSpPr>
          <p:cNvPr id="3" name="Content Placeholder 2"/>
          <p:cNvSpPr>
            <a:spLocks noGrp="1"/>
          </p:cNvSpPr>
          <p:nvPr>
            <p:ph idx="1"/>
          </p:nvPr>
        </p:nvSpPr>
        <p:spPr>
          <a:xfrm>
            <a:off x="8304294" y="1203312"/>
            <a:ext cx="11874419" cy="25809771"/>
          </a:xfrm>
          <a:prstGeom prst="rect">
            <a:avLst/>
          </a:prstGeom>
        </p:spPr>
        <p:txBody>
          <a:bodyPr lIns="88587" tIns="44294" rIns="88587" bIns="44294"/>
          <a:lstStyle>
            <a:lvl1pPr>
              <a:defRPr sz="3075"/>
            </a:lvl1pPr>
            <a:lvl2pPr>
              <a:defRPr sz="2678"/>
            </a:lvl2pPr>
            <a:lvl3pPr>
              <a:defRPr sz="2281"/>
            </a:lvl3pPr>
            <a:lvl4pPr>
              <a:defRPr sz="1884"/>
            </a:lvl4pPr>
            <a:lvl5pPr>
              <a:defRPr sz="1884"/>
            </a:lvl5pPr>
            <a:lvl6pPr>
              <a:defRPr sz="1884"/>
            </a:lvl6pPr>
            <a:lvl7pPr>
              <a:defRPr sz="1884"/>
            </a:lvl7pPr>
            <a:lvl8pPr>
              <a:defRPr sz="1884"/>
            </a:lvl8pPr>
            <a:lvl9pPr>
              <a:defRPr sz="18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062037" y="6328411"/>
            <a:ext cx="6987997" cy="20684673"/>
          </a:xfrm>
          <a:prstGeom prst="rect">
            <a:avLst/>
          </a:prstGeom>
        </p:spPr>
        <p:txBody>
          <a:bodyPr lIns="88587" tIns="44294" rIns="88587" bIns="44294"/>
          <a:lstStyle>
            <a:lvl1pPr marL="0" indent="0">
              <a:buNone/>
              <a:defRPr sz="1388"/>
            </a:lvl1pPr>
            <a:lvl2pPr marL="439295" indent="0">
              <a:buNone/>
              <a:defRPr sz="1190"/>
            </a:lvl2pPr>
            <a:lvl3pPr marL="878589" indent="0">
              <a:buNone/>
              <a:defRPr sz="992"/>
            </a:lvl3pPr>
            <a:lvl4pPr marL="1317884" indent="0">
              <a:buNone/>
              <a:defRPr sz="892"/>
            </a:lvl4pPr>
            <a:lvl5pPr marL="1757178" indent="0">
              <a:buNone/>
              <a:defRPr sz="892"/>
            </a:lvl5pPr>
            <a:lvl6pPr marL="2196474" indent="0">
              <a:buNone/>
              <a:defRPr sz="892"/>
            </a:lvl6pPr>
            <a:lvl7pPr marL="2635768" indent="0">
              <a:buNone/>
              <a:defRPr sz="892"/>
            </a:lvl7pPr>
            <a:lvl8pPr marL="3075064" indent="0">
              <a:buNone/>
              <a:defRPr sz="892"/>
            </a:lvl8pPr>
            <a:lvl9pPr marL="3514358" indent="0">
              <a:buNone/>
              <a:defRPr sz="892"/>
            </a:lvl9pPr>
          </a:lstStyle>
          <a:p>
            <a:pPr lvl="0"/>
            <a:r>
              <a:rPr lang="en-US"/>
              <a:t>Click to edit Master text styles</a:t>
            </a:r>
          </a:p>
        </p:txBody>
      </p:sp>
    </p:spTree>
    <p:extLst>
      <p:ext uri="{BB962C8B-B14F-4D97-AF65-F5344CB8AC3E}">
        <p14:creationId xmlns:p14="http://schemas.microsoft.com/office/powerpoint/2010/main" val="2656595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63398" y="21168203"/>
            <a:ext cx="12744450" cy="2499549"/>
          </a:xfrm>
          <a:prstGeom prst="rect">
            <a:avLst/>
          </a:prstGeom>
        </p:spPr>
        <p:txBody>
          <a:bodyPr lIns="88587" tIns="44294" rIns="88587" bIns="44294" anchor="b"/>
          <a:lstStyle>
            <a:lvl1pPr algn="l">
              <a:defRPr sz="1884" b="1"/>
            </a:lvl1pPr>
          </a:lstStyle>
          <a:p>
            <a:r>
              <a:rPr lang="en-US"/>
              <a:t>Click to edit Master title style</a:t>
            </a:r>
            <a:endParaRPr lang="en-GB"/>
          </a:p>
        </p:txBody>
      </p:sp>
      <p:sp>
        <p:nvSpPr>
          <p:cNvPr id="3" name="Picture Placeholder 2"/>
          <p:cNvSpPr>
            <a:spLocks noGrp="1"/>
          </p:cNvSpPr>
          <p:nvPr>
            <p:ph type="pic" idx="1"/>
          </p:nvPr>
        </p:nvSpPr>
        <p:spPr>
          <a:xfrm>
            <a:off x="4163398" y="2702727"/>
            <a:ext cx="12744450" cy="18144173"/>
          </a:xfrm>
          <a:prstGeom prst="rect">
            <a:avLst/>
          </a:prstGeom>
        </p:spPr>
        <p:txBody>
          <a:bodyPr lIns="88587" tIns="44294" rIns="88587" bIns="44294"/>
          <a:lstStyle>
            <a:lvl1pPr marL="0" indent="0">
              <a:buNone/>
              <a:defRPr sz="3075"/>
            </a:lvl1pPr>
            <a:lvl2pPr marL="439295" indent="0">
              <a:buNone/>
              <a:defRPr sz="2678"/>
            </a:lvl2pPr>
            <a:lvl3pPr marL="878589" indent="0">
              <a:buNone/>
              <a:defRPr sz="2281"/>
            </a:lvl3pPr>
            <a:lvl4pPr marL="1317884" indent="0">
              <a:buNone/>
              <a:defRPr sz="1884"/>
            </a:lvl4pPr>
            <a:lvl5pPr marL="1757178" indent="0">
              <a:buNone/>
              <a:defRPr sz="1884"/>
            </a:lvl5pPr>
            <a:lvl6pPr marL="2196474" indent="0">
              <a:buNone/>
              <a:defRPr sz="1884"/>
            </a:lvl6pPr>
            <a:lvl7pPr marL="2635768" indent="0">
              <a:buNone/>
              <a:defRPr sz="1884"/>
            </a:lvl7pPr>
            <a:lvl8pPr marL="3075064" indent="0">
              <a:buNone/>
              <a:defRPr sz="1884"/>
            </a:lvl8pPr>
            <a:lvl9pPr marL="3514358" indent="0">
              <a:buNone/>
              <a:defRPr sz="1884"/>
            </a:lvl9pPr>
          </a:lstStyle>
          <a:p>
            <a:pPr lvl="0"/>
            <a:endParaRPr lang="en-GB" noProof="0"/>
          </a:p>
        </p:txBody>
      </p:sp>
      <p:sp>
        <p:nvSpPr>
          <p:cNvPr id="4" name="Text Placeholder 3"/>
          <p:cNvSpPr>
            <a:spLocks noGrp="1"/>
          </p:cNvSpPr>
          <p:nvPr>
            <p:ph type="body" sz="half" idx="2"/>
          </p:nvPr>
        </p:nvSpPr>
        <p:spPr>
          <a:xfrm>
            <a:off x="4163398" y="23667752"/>
            <a:ext cx="12744450" cy="3548508"/>
          </a:xfrm>
          <a:prstGeom prst="rect">
            <a:avLst/>
          </a:prstGeom>
        </p:spPr>
        <p:txBody>
          <a:bodyPr lIns="88587" tIns="44294" rIns="88587" bIns="44294"/>
          <a:lstStyle>
            <a:lvl1pPr marL="0" indent="0">
              <a:buNone/>
              <a:defRPr sz="1388"/>
            </a:lvl1pPr>
            <a:lvl2pPr marL="439295" indent="0">
              <a:buNone/>
              <a:defRPr sz="1190"/>
            </a:lvl2pPr>
            <a:lvl3pPr marL="878589" indent="0">
              <a:buNone/>
              <a:defRPr sz="992"/>
            </a:lvl3pPr>
            <a:lvl4pPr marL="1317884" indent="0">
              <a:buNone/>
              <a:defRPr sz="892"/>
            </a:lvl4pPr>
            <a:lvl5pPr marL="1757178" indent="0">
              <a:buNone/>
              <a:defRPr sz="892"/>
            </a:lvl5pPr>
            <a:lvl6pPr marL="2196474" indent="0">
              <a:buNone/>
              <a:defRPr sz="892"/>
            </a:lvl6pPr>
            <a:lvl7pPr marL="2635768" indent="0">
              <a:buNone/>
              <a:defRPr sz="892"/>
            </a:lvl7pPr>
            <a:lvl8pPr marL="3075064" indent="0">
              <a:buNone/>
              <a:defRPr sz="892"/>
            </a:lvl8pPr>
            <a:lvl9pPr marL="3514358" indent="0">
              <a:buNone/>
              <a:defRPr sz="892"/>
            </a:lvl9pPr>
          </a:lstStyle>
          <a:p>
            <a:pPr lvl="0"/>
            <a:r>
              <a:rPr lang="en-US"/>
              <a:t>Click to edit Master text styles</a:t>
            </a:r>
          </a:p>
        </p:txBody>
      </p:sp>
    </p:spTree>
    <p:extLst>
      <p:ext uri="{BB962C8B-B14F-4D97-AF65-F5344CB8AC3E}">
        <p14:creationId xmlns:p14="http://schemas.microsoft.com/office/powerpoint/2010/main" val="3334487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38254" rtl="0" eaLnBrk="0" fontAlgn="base" hangingPunct="0">
        <a:spcBef>
          <a:spcPct val="0"/>
        </a:spcBef>
        <a:spcAft>
          <a:spcPct val="0"/>
        </a:spcAft>
        <a:defRPr sz="4209">
          <a:solidFill>
            <a:schemeClr val="tx2"/>
          </a:solidFill>
          <a:latin typeface="+mj-lt"/>
          <a:ea typeface="MS PGothic" pitchFamily="34" charset="-128"/>
          <a:cs typeface="ＭＳ Ｐゴシック" charset="0"/>
        </a:defRPr>
      </a:lvl1pPr>
      <a:lvl2pPr algn="ctr" defTabSz="4138254" rtl="0" eaLnBrk="0" fontAlgn="base" hangingPunct="0">
        <a:spcBef>
          <a:spcPct val="0"/>
        </a:spcBef>
        <a:spcAft>
          <a:spcPct val="0"/>
        </a:spcAft>
        <a:defRPr sz="4209">
          <a:solidFill>
            <a:schemeClr val="tx2"/>
          </a:solidFill>
          <a:latin typeface="Times New Roman" pitchFamily="18" charset="0"/>
          <a:ea typeface="MS PGothic" pitchFamily="34" charset="-128"/>
          <a:cs typeface="ＭＳ Ｐゴシック" charset="0"/>
        </a:defRPr>
      </a:lvl2pPr>
      <a:lvl3pPr algn="ctr" defTabSz="4138254" rtl="0" eaLnBrk="0" fontAlgn="base" hangingPunct="0">
        <a:spcBef>
          <a:spcPct val="0"/>
        </a:spcBef>
        <a:spcAft>
          <a:spcPct val="0"/>
        </a:spcAft>
        <a:defRPr sz="4209">
          <a:solidFill>
            <a:schemeClr val="tx2"/>
          </a:solidFill>
          <a:latin typeface="Times New Roman" pitchFamily="18" charset="0"/>
          <a:ea typeface="MS PGothic" pitchFamily="34" charset="-128"/>
          <a:cs typeface="ＭＳ Ｐゴシック" charset="0"/>
        </a:defRPr>
      </a:lvl3pPr>
      <a:lvl4pPr algn="ctr" defTabSz="4138254" rtl="0" eaLnBrk="0" fontAlgn="base" hangingPunct="0">
        <a:spcBef>
          <a:spcPct val="0"/>
        </a:spcBef>
        <a:spcAft>
          <a:spcPct val="0"/>
        </a:spcAft>
        <a:defRPr sz="4209">
          <a:solidFill>
            <a:schemeClr val="tx2"/>
          </a:solidFill>
          <a:latin typeface="Times New Roman" pitchFamily="18" charset="0"/>
          <a:ea typeface="MS PGothic" pitchFamily="34" charset="-128"/>
          <a:cs typeface="ＭＳ Ｐゴシック" charset="0"/>
        </a:defRPr>
      </a:lvl4pPr>
      <a:lvl5pPr algn="ctr" defTabSz="4138254" rtl="0" eaLnBrk="0" fontAlgn="base" hangingPunct="0">
        <a:spcBef>
          <a:spcPct val="0"/>
        </a:spcBef>
        <a:spcAft>
          <a:spcPct val="0"/>
        </a:spcAft>
        <a:defRPr sz="4209">
          <a:solidFill>
            <a:schemeClr val="tx2"/>
          </a:solidFill>
          <a:latin typeface="Times New Roman" pitchFamily="18" charset="0"/>
          <a:ea typeface="MS PGothic" pitchFamily="34" charset="-128"/>
          <a:cs typeface="ＭＳ Ｐゴシック" charset="0"/>
        </a:defRPr>
      </a:lvl5pPr>
      <a:lvl6pPr marL="439295" algn="ctr" defTabSz="4139743" rtl="0" eaLnBrk="0" fontAlgn="base" hangingPunct="0">
        <a:spcBef>
          <a:spcPct val="0"/>
        </a:spcBef>
        <a:spcAft>
          <a:spcPct val="0"/>
        </a:spcAft>
        <a:defRPr sz="4264">
          <a:solidFill>
            <a:schemeClr val="tx2"/>
          </a:solidFill>
          <a:latin typeface="Times New Roman" pitchFamily="18" charset="0"/>
        </a:defRPr>
      </a:lvl6pPr>
      <a:lvl7pPr marL="878589" algn="ctr" defTabSz="4139743" rtl="0" eaLnBrk="0" fontAlgn="base" hangingPunct="0">
        <a:spcBef>
          <a:spcPct val="0"/>
        </a:spcBef>
        <a:spcAft>
          <a:spcPct val="0"/>
        </a:spcAft>
        <a:defRPr sz="4264">
          <a:solidFill>
            <a:schemeClr val="tx2"/>
          </a:solidFill>
          <a:latin typeface="Times New Roman" pitchFamily="18" charset="0"/>
        </a:defRPr>
      </a:lvl7pPr>
      <a:lvl8pPr marL="1317884" algn="ctr" defTabSz="4139743" rtl="0" eaLnBrk="0" fontAlgn="base" hangingPunct="0">
        <a:spcBef>
          <a:spcPct val="0"/>
        </a:spcBef>
        <a:spcAft>
          <a:spcPct val="0"/>
        </a:spcAft>
        <a:defRPr sz="4264">
          <a:solidFill>
            <a:schemeClr val="tx2"/>
          </a:solidFill>
          <a:latin typeface="Times New Roman" pitchFamily="18" charset="0"/>
        </a:defRPr>
      </a:lvl8pPr>
      <a:lvl9pPr marL="1757178" algn="ctr" defTabSz="4139743" rtl="0" eaLnBrk="0" fontAlgn="base" hangingPunct="0">
        <a:spcBef>
          <a:spcPct val="0"/>
        </a:spcBef>
        <a:spcAft>
          <a:spcPct val="0"/>
        </a:spcAft>
        <a:defRPr sz="4264">
          <a:solidFill>
            <a:schemeClr val="tx2"/>
          </a:solidFill>
          <a:latin typeface="Times New Roman" pitchFamily="18" charset="0"/>
        </a:defRPr>
      </a:lvl9pPr>
    </p:titleStyle>
    <p:bodyStyle>
      <a:lvl1pPr marL="1550175" indent="-1550175" algn="l" defTabSz="4138254" rtl="0" eaLnBrk="0" fontAlgn="base" hangingPunct="0">
        <a:spcBef>
          <a:spcPct val="20000"/>
        </a:spcBef>
        <a:spcAft>
          <a:spcPct val="0"/>
        </a:spcAft>
        <a:buSzPct val="100000"/>
        <a:buChar char="•"/>
        <a:defRPr sz="14240">
          <a:solidFill>
            <a:schemeClr val="tx1"/>
          </a:solidFill>
          <a:latin typeface="+mn-lt"/>
          <a:ea typeface="MS PGothic" pitchFamily="34" charset="-128"/>
          <a:cs typeface="ＭＳ Ｐゴシック" charset="0"/>
        </a:defRPr>
      </a:lvl1pPr>
      <a:lvl2pPr marL="3362053" indent="-1288472" algn="l" defTabSz="4138254" rtl="0" eaLnBrk="0" fontAlgn="base" hangingPunct="0">
        <a:spcBef>
          <a:spcPct val="20000"/>
        </a:spcBef>
        <a:spcAft>
          <a:spcPct val="0"/>
        </a:spcAft>
        <a:buSzPct val="100000"/>
        <a:buChar char="–"/>
        <a:defRPr sz="12557">
          <a:solidFill>
            <a:schemeClr val="tx1"/>
          </a:solidFill>
          <a:latin typeface="+mn-lt"/>
          <a:ea typeface="MS PGothic" pitchFamily="34" charset="-128"/>
        </a:defRPr>
      </a:lvl2pPr>
      <a:lvl3pPr marL="5175045" indent="-1033450" algn="l" defTabSz="4138254" rtl="0" eaLnBrk="0" fontAlgn="base" hangingPunct="0">
        <a:spcBef>
          <a:spcPct val="20000"/>
        </a:spcBef>
        <a:spcAft>
          <a:spcPct val="0"/>
        </a:spcAft>
        <a:buSzPct val="100000"/>
        <a:buChar char="•"/>
        <a:defRPr sz="10803">
          <a:solidFill>
            <a:schemeClr val="tx1"/>
          </a:solidFill>
          <a:latin typeface="+mn-lt"/>
          <a:ea typeface="MS PGothic" pitchFamily="34" charset="-128"/>
        </a:defRPr>
      </a:lvl3pPr>
      <a:lvl4pPr marL="7246399" indent="-1033450" algn="l" defTabSz="4138254" rtl="0" eaLnBrk="0" fontAlgn="base" hangingPunct="0">
        <a:spcBef>
          <a:spcPct val="20000"/>
        </a:spcBef>
        <a:spcAft>
          <a:spcPct val="0"/>
        </a:spcAft>
        <a:buSzPct val="100000"/>
        <a:buChar char="–"/>
        <a:defRPr sz="9120">
          <a:solidFill>
            <a:schemeClr val="tx1"/>
          </a:solidFill>
          <a:latin typeface="+mn-lt"/>
          <a:ea typeface="MS PGothic" pitchFamily="34" charset="-128"/>
        </a:defRPr>
      </a:lvl4pPr>
      <a:lvl5pPr marL="9319980" indent="-1033450" algn="l" defTabSz="4138254" rtl="0" eaLnBrk="0" fontAlgn="base" hangingPunct="0">
        <a:spcBef>
          <a:spcPct val="20000"/>
        </a:spcBef>
        <a:spcAft>
          <a:spcPct val="0"/>
        </a:spcAft>
        <a:buSzPct val="100000"/>
        <a:buChar char="»"/>
        <a:defRPr sz="9120">
          <a:solidFill>
            <a:schemeClr val="tx1"/>
          </a:solidFill>
          <a:latin typeface="+mn-lt"/>
          <a:ea typeface="MS PGothic" pitchFamily="34" charset="-128"/>
        </a:defRPr>
      </a:lvl5pPr>
      <a:lvl6pPr marL="9760581" indent="-1035699" algn="l" defTabSz="4139743" rtl="0" eaLnBrk="0" fontAlgn="base" hangingPunct="0">
        <a:spcBef>
          <a:spcPct val="20000"/>
        </a:spcBef>
        <a:spcAft>
          <a:spcPct val="0"/>
        </a:spcAft>
        <a:buSzPct val="100000"/>
        <a:buChar char="»"/>
        <a:defRPr sz="9124">
          <a:solidFill>
            <a:schemeClr val="tx1"/>
          </a:solidFill>
          <a:latin typeface="+mn-lt"/>
        </a:defRPr>
      </a:lvl6pPr>
      <a:lvl7pPr marL="10199875" indent="-1035699" algn="l" defTabSz="4139743" rtl="0" eaLnBrk="0" fontAlgn="base" hangingPunct="0">
        <a:spcBef>
          <a:spcPct val="20000"/>
        </a:spcBef>
        <a:spcAft>
          <a:spcPct val="0"/>
        </a:spcAft>
        <a:buSzPct val="100000"/>
        <a:buChar char="»"/>
        <a:defRPr sz="9124">
          <a:solidFill>
            <a:schemeClr val="tx1"/>
          </a:solidFill>
          <a:latin typeface="+mn-lt"/>
        </a:defRPr>
      </a:lvl7pPr>
      <a:lvl8pPr marL="10639170" indent="-1035699" algn="l" defTabSz="4139743" rtl="0" eaLnBrk="0" fontAlgn="base" hangingPunct="0">
        <a:spcBef>
          <a:spcPct val="20000"/>
        </a:spcBef>
        <a:spcAft>
          <a:spcPct val="0"/>
        </a:spcAft>
        <a:buSzPct val="100000"/>
        <a:buChar char="»"/>
        <a:defRPr sz="9124">
          <a:solidFill>
            <a:schemeClr val="tx1"/>
          </a:solidFill>
          <a:latin typeface="+mn-lt"/>
        </a:defRPr>
      </a:lvl8pPr>
      <a:lvl9pPr marL="11078465" indent="-1035699" algn="l" defTabSz="4139743" rtl="0" eaLnBrk="0" fontAlgn="base" hangingPunct="0">
        <a:spcBef>
          <a:spcPct val="20000"/>
        </a:spcBef>
        <a:spcAft>
          <a:spcPct val="0"/>
        </a:spcAft>
        <a:buSzPct val="100000"/>
        <a:buChar char="»"/>
        <a:defRPr sz="9124">
          <a:solidFill>
            <a:schemeClr val="tx1"/>
          </a:solidFill>
          <a:latin typeface="+mn-lt"/>
        </a:defRPr>
      </a:lvl9pPr>
    </p:bodyStyle>
    <p:otherStyle>
      <a:defPPr>
        <a:defRPr lang="en-US"/>
      </a:defPPr>
      <a:lvl1pPr marL="0" algn="l" defTabSz="878589" rtl="0" eaLnBrk="1" latinLnBrk="0" hangingPunct="1">
        <a:defRPr sz="1686" kern="1200">
          <a:solidFill>
            <a:schemeClr val="tx1"/>
          </a:solidFill>
          <a:latin typeface="+mn-lt"/>
          <a:ea typeface="+mn-ea"/>
          <a:cs typeface="+mn-cs"/>
        </a:defRPr>
      </a:lvl1pPr>
      <a:lvl2pPr marL="439295" algn="l" defTabSz="878589" rtl="0" eaLnBrk="1" latinLnBrk="0" hangingPunct="1">
        <a:defRPr sz="1686" kern="1200">
          <a:solidFill>
            <a:schemeClr val="tx1"/>
          </a:solidFill>
          <a:latin typeface="+mn-lt"/>
          <a:ea typeface="+mn-ea"/>
          <a:cs typeface="+mn-cs"/>
        </a:defRPr>
      </a:lvl2pPr>
      <a:lvl3pPr marL="878589" algn="l" defTabSz="878589" rtl="0" eaLnBrk="1" latinLnBrk="0" hangingPunct="1">
        <a:defRPr sz="1686" kern="1200">
          <a:solidFill>
            <a:schemeClr val="tx1"/>
          </a:solidFill>
          <a:latin typeface="+mn-lt"/>
          <a:ea typeface="+mn-ea"/>
          <a:cs typeface="+mn-cs"/>
        </a:defRPr>
      </a:lvl3pPr>
      <a:lvl4pPr marL="1317884" algn="l" defTabSz="878589" rtl="0" eaLnBrk="1" latinLnBrk="0" hangingPunct="1">
        <a:defRPr sz="1686" kern="1200">
          <a:solidFill>
            <a:schemeClr val="tx1"/>
          </a:solidFill>
          <a:latin typeface="+mn-lt"/>
          <a:ea typeface="+mn-ea"/>
          <a:cs typeface="+mn-cs"/>
        </a:defRPr>
      </a:lvl4pPr>
      <a:lvl5pPr marL="1757178" algn="l" defTabSz="878589" rtl="0" eaLnBrk="1" latinLnBrk="0" hangingPunct="1">
        <a:defRPr sz="1686" kern="1200">
          <a:solidFill>
            <a:schemeClr val="tx1"/>
          </a:solidFill>
          <a:latin typeface="+mn-lt"/>
          <a:ea typeface="+mn-ea"/>
          <a:cs typeface="+mn-cs"/>
        </a:defRPr>
      </a:lvl5pPr>
      <a:lvl6pPr marL="2196474" algn="l" defTabSz="878589" rtl="0" eaLnBrk="1" latinLnBrk="0" hangingPunct="1">
        <a:defRPr sz="1686" kern="1200">
          <a:solidFill>
            <a:schemeClr val="tx1"/>
          </a:solidFill>
          <a:latin typeface="+mn-lt"/>
          <a:ea typeface="+mn-ea"/>
          <a:cs typeface="+mn-cs"/>
        </a:defRPr>
      </a:lvl6pPr>
      <a:lvl7pPr marL="2635768" algn="l" defTabSz="878589" rtl="0" eaLnBrk="1" latinLnBrk="0" hangingPunct="1">
        <a:defRPr sz="1686" kern="1200">
          <a:solidFill>
            <a:schemeClr val="tx1"/>
          </a:solidFill>
          <a:latin typeface="+mn-lt"/>
          <a:ea typeface="+mn-ea"/>
          <a:cs typeface="+mn-cs"/>
        </a:defRPr>
      </a:lvl7pPr>
      <a:lvl8pPr marL="3075064" algn="l" defTabSz="878589" rtl="0" eaLnBrk="1" latinLnBrk="0" hangingPunct="1">
        <a:defRPr sz="1686" kern="1200">
          <a:solidFill>
            <a:schemeClr val="tx1"/>
          </a:solidFill>
          <a:latin typeface="+mn-lt"/>
          <a:ea typeface="+mn-ea"/>
          <a:cs typeface="+mn-cs"/>
        </a:defRPr>
      </a:lvl8pPr>
      <a:lvl9pPr marL="3514358" algn="l" defTabSz="878589" rtl="0" eaLnBrk="1" latinLnBrk="0" hangingPunct="1">
        <a:defRPr sz="16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mailto:PE@babraham.ac.uk" TargetMode="External"/><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252787" y="358303"/>
            <a:ext cx="20707337" cy="3148138"/>
          </a:xfrm>
          <a:prstGeom prst="rect">
            <a:avLst/>
          </a:prstGeom>
          <a:solidFill>
            <a:srgbClr val="2F1F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76328" tIns="88164" rIns="176328" bIns="88164" anchor="ctr"/>
          <a:lstStyle>
            <a:lvl1pPr defTabSz="1771650">
              <a:defRPr sz="2300">
                <a:solidFill>
                  <a:schemeClr val="tx1"/>
                </a:solidFill>
                <a:latin typeface="Times New Roman" panose="02020603050405020304" pitchFamily="18" charset="0"/>
                <a:ea typeface="MS PGothic" panose="020B0600070205080204" pitchFamily="34" charset="-128"/>
              </a:defRPr>
            </a:lvl1pPr>
            <a:lvl2pPr marL="742950" indent="-285750" defTabSz="1771650">
              <a:defRPr sz="2300">
                <a:solidFill>
                  <a:schemeClr val="tx1"/>
                </a:solidFill>
                <a:latin typeface="Times New Roman" panose="02020603050405020304" pitchFamily="18" charset="0"/>
                <a:ea typeface="MS PGothic" panose="020B0600070205080204" pitchFamily="34" charset="-128"/>
              </a:defRPr>
            </a:lvl2pPr>
            <a:lvl3pPr marL="1143000" indent="-228600" defTabSz="1771650">
              <a:defRPr sz="2300">
                <a:solidFill>
                  <a:schemeClr val="tx1"/>
                </a:solidFill>
                <a:latin typeface="Times New Roman" panose="02020603050405020304" pitchFamily="18" charset="0"/>
                <a:ea typeface="MS PGothic" panose="020B0600070205080204" pitchFamily="34" charset="-128"/>
              </a:defRPr>
            </a:lvl3pPr>
            <a:lvl4pPr marL="1600200" indent="-228600" defTabSz="1771650">
              <a:defRPr sz="2300">
                <a:solidFill>
                  <a:schemeClr val="tx1"/>
                </a:solidFill>
                <a:latin typeface="Times New Roman" panose="02020603050405020304" pitchFamily="18" charset="0"/>
                <a:ea typeface="MS PGothic" panose="020B0600070205080204" pitchFamily="34" charset="-128"/>
              </a:defRPr>
            </a:lvl4pPr>
            <a:lvl5pPr marL="2057400" indent="-228600" defTabSz="1771650">
              <a:defRPr sz="2300">
                <a:solidFill>
                  <a:schemeClr val="tx1"/>
                </a:solidFill>
                <a:latin typeface="Times New Roman" panose="02020603050405020304" pitchFamily="18" charset="0"/>
                <a:ea typeface="MS PGothic" panose="020B0600070205080204" pitchFamily="34" charset="-128"/>
              </a:defRPr>
            </a:lvl5pPr>
            <a:lvl6pPr marL="25146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algn="ctr"/>
            <a:r>
              <a:rPr lang="en-GB" altLang="en-US" sz="8000" b="1" dirty="0">
                <a:solidFill>
                  <a:schemeClr val="bg1"/>
                </a:solidFill>
                <a:latin typeface="Calibri" panose="020F0502020204030204" pitchFamily="34" charset="0"/>
              </a:rPr>
              <a:t>This title is in 80 point bold Calibri</a:t>
            </a:r>
          </a:p>
          <a:p>
            <a:pPr algn="ctr"/>
            <a:r>
              <a:rPr lang="en-GB" altLang="en-US" sz="5400" dirty="0">
                <a:solidFill>
                  <a:schemeClr val="bg1"/>
                </a:solidFill>
                <a:latin typeface="Calibri" panose="020F0502020204030204" pitchFamily="34" charset="0"/>
              </a:rPr>
              <a:t>Author names in 54 point regular Calibri</a:t>
            </a:r>
          </a:p>
        </p:txBody>
      </p:sp>
      <p:sp>
        <p:nvSpPr>
          <p:cNvPr id="2051" name="Rectangle 3"/>
          <p:cNvSpPr>
            <a:spLocks noChangeArrowheads="1"/>
          </p:cNvSpPr>
          <p:nvPr/>
        </p:nvSpPr>
        <p:spPr bwMode="auto">
          <a:xfrm>
            <a:off x="252787" y="3955221"/>
            <a:ext cx="6480000" cy="819607"/>
          </a:xfrm>
          <a:prstGeom prst="rect">
            <a:avLst/>
          </a:prstGeom>
          <a:solidFill>
            <a:srgbClr val="019ED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76328" tIns="88164" rIns="176328" bIns="88164" anchor="ctr"/>
          <a:lstStyle>
            <a:lvl1pPr defTabSz="1673225">
              <a:defRPr sz="2300">
                <a:solidFill>
                  <a:schemeClr val="tx1"/>
                </a:solidFill>
                <a:latin typeface="Times New Roman" panose="02020603050405020304" pitchFamily="18" charset="0"/>
                <a:ea typeface="MS PGothic" panose="020B0600070205080204" pitchFamily="34" charset="-128"/>
              </a:defRPr>
            </a:lvl1pPr>
            <a:lvl2pPr marL="742950" indent="-285750" defTabSz="1673225">
              <a:defRPr sz="2300">
                <a:solidFill>
                  <a:schemeClr val="tx1"/>
                </a:solidFill>
                <a:latin typeface="Times New Roman" panose="02020603050405020304" pitchFamily="18" charset="0"/>
                <a:ea typeface="MS PGothic" panose="020B0600070205080204" pitchFamily="34" charset="-128"/>
              </a:defRPr>
            </a:lvl2pPr>
            <a:lvl3pPr marL="1143000" indent="-228600" defTabSz="1673225">
              <a:defRPr sz="2300">
                <a:solidFill>
                  <a:schemeClr val="tx1"/>
                </a:solidFill>
                <a:latin typeface="Times New Roman" panose="02020603050405020304" pitchFamily="18" charset="0"/>
                <a:ea typeface="MS PGothic" panose="020B0600070205080204" pitchFamily="34" charset="-128"/>
              </a:defRPr>
            </a:lvl3pPr>
            <a:lvl4pPr marL="1600200" indent="-228600" defTabSz="1673225">
              <a:defRPr sz="2300">
                <a:solidFill>
                  <a:schemeClr val="tx1"/>
                </a:solidFill>
                <a:latin typeface="Times New Roman" panose="02020603050405020304" pitchFamily="18" charset="0"/>
                <a:ea typeface="MS PGothic" panose="020B0600070205080204" pitchFamily="34" charset="-128"/>
              </a:defRPr>
            </a:lvl4pPr>
            <a:lvl5pPr marL="2057400" indent="-228600" defTabSz="1673225">
              <a:defRPr sz="2300">
                <a:solidFill>
                  <a:schemeClr val="tx1"/>
                </a:solidFill>
                <a:latin typeface="Times New Roman" panose="02020603050405020304" pitchFamily="18" charset="0"/>
                <a:ea typeface="MS PGothic" panose="020B0600070205080204" pitchFamily="34" charset="-128"/>
              </a:defRPr>
            </a:lvl5pPr>
            <a:lvl6pPr marL="25146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algn="ctr"/>
            <a:r>
              <a:rPr lang="en-GB" altLang="en-US" sz="4400" b="1" dirty="0">
                <a:solidFill>
                  <a:schemeClr val="bg1"/>
                </a:solidFill>
                <a:latin typeface="Calibri" panose="020F0502020204030204" pitchFamily="34" charset="0"/>
              </a:rPr>
              <a:t>Introduction</a:t>
            </a:r>
            <a:r>
              <a:rPr lang="en-GB" altLang="en-US" sz="4630" b="1" dirty="0">
                <a:solidFill>
                  <a:schemeClr val="bg1"/>
                </a:solidFill>
                <a:latin typeface="Calibri" panose="020F0502020204030204" pitchFamily="34" charset="0"/>
              </a:rPr>
              <a:t> </a:t>
            </a:r>
          </a:p>
        </p:txBody>
      </p:sp>
      <p:sp>
        <p:nvSpPr>
          <p:cNvPr id="2052" name="Rectangle 6"/>
          <p:cNvSpPr>
            <a:spLocks noChangeArrowheads="1"/>
          </p:cNvSpPr>
          <p:nvPr/>
        </p:nvSpPr>
        <p:spPr bwMode="auto">
          <a:xfrm>
            <a:off x="252787" y="5261470"/>
            <a:ext cx="6480000" cy="1072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76328" tIns="88164" rIns="176328" bIns="88164"/>
          <a:lstStyle>
            <a:lvl1pPr defTabSz="1771650">
              <a:defRPr sz="2300">
                <a:solidFill>
                  <a:schemeClr val="tx1"/>
                </a:solidFill>
                <a:latin typeface="Times New Roman" panose="02020603050405020304" pitchFamily="18" charset="0"/>
                <a:ea typeface="MS PGothic" panose="020B0600070205080204" pitchFamily="34" charset="-128"/>
              </a:defRPr>
            </a:lvl1pPr>
            <a:lvl2pPr marL="742950" indent="-285750" defTabSz="1771650">
              <a:defRPr sz="2300">
                <a:solidFill>
                  <a:schemeClr val="tx1"/>
                </a:solidFill>
                <a:latin typeface="Times New Roman" panose="02020603050405020304" pitchFamily="18" charset="0"/>
                <a:ea typeface="MS PGothic" panose="020B0600070205080204" pitchFamily="34" charset="-128"/>
              </a:defRPr>
            </a:lvl2pPr>
            <a:lvl3pPr marL="1143000" indent="-228600" defTabSz="1771650">
              <a:defRPr sz="2300">
                <a:solidFill>
                  <a:schemeClr val="tx1"/>
                </a:solidFill>
                <a:latin typeface="Times New Roman" panose="02020603050405020304" pitchFamily="18" charset="0"/>
                <a:ea typeface="MS PGothic" panose="020B0600070205080204" pitchFamily="34" charset="-128"/>
              </a:defRPr>
            </a:lvl3pPr>
            <a:lvl4pPr marL="1600200" indent="-228600" defTabSz="1771650">
              <a:defRPr sz="2300">
                <a:solidFill>
                  <a:schemeClr val="tx1"/>
                </a:solidFill>
                <a:latin typeface="Times New Roman" panose="02020603050405020304" pitchFamily="18" charset="0"/>
                <a:ea typeface="MS PGothic" panose="020B0600070205080204" pitchFamily="34" charset="-128"/>
              </a:defRPr>
            </a:lvl4pPr>
            <a:lvl5pPr marL="2057400" indent="-228600" defTabSz="1771650">
              <a:defRPr sz="2300">
                <a:solidFill>
                  <a:schemeClr val="tx1"/>
                </a:solidFill>
                <a:latin typeface="Times New Roman" panose="02020603050405020304" pitchFamily="18" charset="0"/>
                <a:ea typeface="MS PGothic" panose="020B0600070205080204" pitchFamily="34" charset="-128"/>
              </a:defRPr>
            </a:lvl5pPr>
            <a:lvl6pPr marL="25146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algn="just"/>
            <a:r>
              <a:rPr lang="en-GB" altLang="en-US" sz="3200" dirty="0">
                <a:latin typeface="Calibri" panose="020F0502020204030204" pitchFamily="34" charset="0"/>
              </a:rPr>
              <a:t>This page has been set up as a template to assist students with creating posters for our sixth-form conference. The page size is approximately A1 – 84 cm x 59 cm. You may wish to allow a margin around the edge of your poster.</a:t>
            </a: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r>
              <a:rPr lang="en-GB" altLang="en-US" sz="3200" dirty="0">
                <a:latin typeface="Calibri" panose="020F0502020204030204" pitchFamily="34" charset="0"/>
              </a:rPr>
              <a:t>Use ‘Format Shape’ to ensure that your text boxes are the same width as much as possible - these are all  18 cm. Use the align and distribute tools (on the Arrange button) to ensure that all of the elements of your poster are aligned and/or distributed properly.</a:t>
            </a:r>
          </a:p>
          <a:p>
            <a:pPr algn="just"/>
            <a:endParaRPr lang="en-GB" altLang="en-US" sz="3200" dirty="0">
              <a:latin typeface="Calibri" panose="020F0502020204030204" pitchFamily="34" charset="0"/>
            </a:endParaRPr>
          </a:p>
          <a:p>
            <a:pPr algn="just" eaLnBrk="1"/>
            <a:endParaRPr lang="en-GB" altLang="en-US" sz="3200" dirty="0">
              <a:latin typeface="Calibri" panose="020F0502020204030204" pitchFamily="34" charset="0"/>
            </a:endParaRPr>
          </a:p>
        </p:txBody>
      </p:sp>
      <p:sp>
        <p:nvSpPr>
          <p:cNvPr id="2053" name="Rectangle 7"/>
          <p:cNvSpPr>
            <a:spLocks noChangeArrowheads="1"/>
          </p:cNvSpPr>
          <p:nvPr/>
        </p:nvSpPr>
        <p:spPr bwMode="auto">
          <a:xfrm>
            <a:off x="252787" y="16633389"/>
            <a:ext cx="6480000" cy="820721"/>
          </a:xfrm>
          <a:prstGeom prst="rect">
            <a:avLst/>
          </a:prstGeom>
          <a:solidFill>
            <a:srgbClr val="019ED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76328" tIns="88164" rIns="176328" bIns="88164" anchor="ctr"/>
          <a:lstStyle>
            <a:lvl1pPr defTabSz="1673225">
              <a:defRPr sz="2300">
                <a:solidFill>
                  <a:schemeClr val="tx1"/>
                </a:solidFill>
                <a:latin typeface="Times New Roman" panose="02020603050405020304" pitchFamily="18" charset="0"/>
                <a:ea typeface="MS PGothic" panose="020B0600070205080204" pitchFamily="34" charset="-128"/>
              </a:defRPr>
            </a:lvl1pPr>
            <a:lvl2pPr marL="742950" indent="-285750" defTabSz="1673225">
              <a:defRPr sz="2300">
                <a:solidFill>
                  <a:schemeClr val="tx1"/>
                </a:solidFill>
                <a:latin typeface="Times New Roman" panose="02020603050405020304" pitchFamily="18" charset="0"/>
                <a:ea typeface="MS PGothic" panose="020B0600070205080204" pitchFamily="34" charset="-128"/>
              </a:defRPr>
            </a:lvl2pPr>
            <a:lvl3pPr marL="1143000" indent="-228600" defTabSz="1673225">
              <a:defRPr sz="2300">
                <a:solidFill>
                  <a:schemeClr val="tx1"/>
                </a:solidFill>
                <a:latin typeface="Times New Roman" panose="02020603050405020304" pitchFamily="18" charset="0"/>
                <a:ea typeface="MS PGothic" panose="020B0600070205080204" pitchFamily="34" charset="-128"/>
              </a:defRPr>
            </a:lvl3pPr>
            <a:lvl4pPr marL="1600200" indent="-228600" defTabSz="1673225">
              <a:defRPr sz="2300">
                <a:solidFill>
                  <a:schemeClr val="tx1"/>
                </a:solidFill>
                <a:latin typeface="Times New Roman" panose="02020603050405020304" pitchFamily="18" charset="0"/>
                <a:ea typeface="MS PGothic" panose="020B0600070205080204" pitchFamily="34" charset="-128"/>
              </a:defRPr>
            </a:lvl4pPr>
            <a:lvl5pPr marL="2057400" indent="-228600" defTabSz="1673225">
              <a:defRPr sz="2300">
                <a:solidFill>
                  <a:schemeClr val="tx1"/>
                </a:solidFill>
                <a:latin typeface="Times New Roman" panose="02020603050405020304" pitchFamily="18" charset="0"/>
                <a:ea typeface="MS PGothic" panose="020B0600070205080204" pitchFamily="34" charset="-128"/>
              </a:defRPr>
            </a:lvl5pPr>
            <a:lvl6pPr marL="25146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algn="ctr"/>
            <a:r>
              <a:rPr lang="en-GB" altLang="en-US" sz="4400" b="1" dirty="0">
                <a:solidFill>
                  <a:schemeClr val="bg1"/>
                </a:solidFill>
                <a:latin typeface="Calibri" panose="020F0502020204030204" pitchFamily="34" charset="0"/>
              </a:rPr>
              <a:t>Insert, Copy and Paste</a:t>
            </a:r>
          </a:p>
        </p:txBody>
      </p:sp>
      <p:pic>
        <p:nvPicPr>
          <p:cNvPr id="205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7173" y="13052968"/>
            <a:ext cx="2567538" cy="29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0"/>
          <p:cNvSpPr>
            <a:spLocks noChangeArrowheads="1"/>
          </p:cNvSpPr>
          <p:nvPr/>
        </p:nvSpPr>
        <p:spPr bwMode="auto">
          <a:xfrm>
            <a:off x="252787" y="17932956"/>
            <a:ext cx="6480000" cy="826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76328" tIns="88164" rIns="176328" bIns="88164"/>
          <a:lstStyle>
            <a:lvl1pPr defTabSz="1771650">
              <a:defRPr sz="2300">
                <a:solidFill>
                  <a:schemeClr val="tx1"/>
                </a:solidFill>
                <a:latin typeface="Times New Roman" panose="02020603050405020304" pitchFamily="18" charset="0"/>
                <a:ea typeface="MS PGothic" panose="020B0600070205080204" pitchFamily="34" charset="-128"/>
              </a:defRPr>
            </a:lvl1pPr>
            <a:lvl2pPr marL="742950" indent="-285750" defTabSz="1771650">
              <a:defRPr sz="2300">
                <a:solidFill>
                  <a:schemeClr val="tx1"/>
                </a:solidFill>
                <a:latin typeface="Times New Roman" panose="02020603050405020304" pitchFamily="18" charset="0"/>
                <a:ea typeface="MS PGothic" panose="020B0600070205080204" pitchFamily="34" charset="-128"/>
              </a:defRPr>
            </a:lvl2pPr>
            <a:lvl3pPr marL="1143000" indent="-228600" defTabSz="1771650">
              <a:defRPr sz="2300">
                <a:solidFill>
                  <a:schemeClr val="tx1"/>
                </a:solidFill>
                <a:latin typeface="Times New Roman" panose="02020603050405020304" pitchFamily="18" charset="0"/>
                <a:ea typeface="MS PGothic" panose="020B0600070205080204" pitchFamily="34" charset="-128"/>
              </a:defRPr>
            </a:lvl3pPr>
            <a:lvl4pPr marL="1600200" indent="-228600" defTabSz="1771650">
              <a:defRPr sz="2300">
                <a:solidFill>
                  <a:schemeClr val="tx1"/>
                </a:solidFill>
                <a:latin typeface="Times New Roman" panose="02020603050405020304" pitchFamily="18" charset="0"/>
                <a:ea typeface="MS PGothic" panose="020B0600070205080204" pitchFamily="34" charset="-128"/>
              </a:defRPr>
            </a:lvl4pPr>
            <a:lvl5pPr marL="2057400" indent="-228600" defTabSz="1771650">
              <a:defRPr sz="2300">
                <a:solidFill>
                  <a:schemeClr val="tx1"/>
                </a:solidFill>
                <a:latin typeface="Times New Roman" panose="02020603050405020304" pitchFamily="18" charset="0"/>
                <a:ea typeface="MS PGothic" panose="020B0600070205080204" pitchFamily="34" charset="-128"/>
              </a:defRPr>
            </a:lvl5pPr>
            <a:lvl6pPr marL="25146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algn="just"/>
            <a:r>
              <a:rPr lang="en-GB" altLang="en-US" sz="3200" dirty="0">
                <a:latin typeface="Calibri" panose="020F0502020204030204" pitchFamily="34" charset="0"/>
              </a:rPr>
              <a:t>If you embed objects from other programs such as Word you may have to open that program each time you want to edit the text. It can also make the file size bigger. </a:t>
            </a: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r>
              <a:rPr lang="en-GB" altLang="en-US" sz="3200" dirty="0">
                <a:latin typeface="Calibri" panose="020F0502020204030204" pitchFamily="34" charset="0"/>
              </a:rPr>
              <a:t>To copy and paste from Word, select the text in Word, and open a new text box in PowerPoint before pasting the text. This will ensure that it is a PowerPoint object. Export graph files as images rather than embedding them.</a:t>
            </a:r>
          </a:p>
        </p:txBody>
      </p:sp>
      <p:grpSp>
        <p:nvGrpSpPr>
          <p:cNvPr id="2058" name="Group 282"/>
          <p:cNvGrpSpPr>
            <a:grpSpLocks/>
          </p:cNvGrpSpPr>
          <p:nvPr/>
        </p:nvGrpSpPr>
        <p:grpSpPr bwMode="auto">
          <a:xfrm>
            <a:off x="7955139" y="21830744"/>
            <a:ext cx="5330471" cy="5444896"/>
            <a:chOff x="6227" y="1474"/>
            <a:chExt cx="14752" cy="17464"/>
          </a:xfrm>
        </p:grpSpPr>
        <p:sp>
          <p:nvSpPr>
            <p:cNvPr id="2" name="Rectangle 64"/>
            <p:cNvSpPr>
              <a:spLocks noChangeAspect="1" noChangeArrowheads="1"/>
            </p:cNvSpPr>
            <p:nvPr/>
          </p:nvSpPr>
          <p:spPr bwMode="auto">
            <a:xfrm>
              <a:off x="9638" y="1474"/>
              <a:ext cx="1136" cy="1137"/>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48" name="Rectangle 65"/>
            <p:cNvSpPr>
              <a:spLocks noChangeAspect="1" noChangeArrowheads="1"/>
            </p:cNvSpPr>
            <p:nvPr/>
          </p:nvSpPr>
          <p:spPr bwMode="auto">
            <a:xfrm>
              <a:off x="10774" y="1474"/>
              <a:ext cx="1132" cy="1137"/>
            </a:xfrm>
            <a:prstGeom prst="rect">
              <a:avLst/>
            </a:prstGeom>
            <a:solidFill>
              <a:srgbClr val="3366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49" name="Rectangle 66"/>
            <p:cNvSpPr>
              <a:spLocks noChangeAspect="1" noChangeArrowheads="1"/>
            </p:cNvSpPr>
            <p:nvPr/>
          </p:nvSpPr>
          <p:spPr bwMode="auto">
            <a:xfrm>
              <a:off x="11907" y="1474"/>
              <a:ext cx="1136" cy="1137"/>
            </a:xfrm>
            <a:prstGeom prst="rect">
              <a:avLst/>
            </a:prstGeom>
            <a:solidFill>
              <a:srgbClr val="33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50" name="Rectangle 67"/>
            <p:cNvSpPr>
              <a:spLocks noChangeAspect="1" noChangeArrowheads="1"/>
            </p:cNvSpPr>
            <p:nvPr/>
          </p:nvSpPr>
          <p:spPr bwMode="auto">
            <a:xfrm>
              <a:off x="13042" y="1474"/>
              <a:ext cx="1136" cy="1137"/>
            </a:xfrm>
            <a:prstGeom prst="rect">
              <a:avLst/>
            </a:prstGeom>
            <a:solidFill>
              <a:srgbClr val="0033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51" name="Rectangle 68"/>
            <p:cNvSpPr>
              <a:spLocks noChangeAspect="1" noChangeArrowheads="1"/>
            </p:cNvSpPr>
            <p:nvPr/>
          </p:nvSpPr>
          <p:spPr bwMode="auto">
            <a:xfrm>
              <a:off x="14178" y="1474"/>
              <a:ext cx="1132" cy="1137"/>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52" name="Rectangle 69"/>
            <p:cNvSpPr>
              <a:spLocks noChangeAspect="1" noChangeArrowheads="1"/>
            </p:cNvSpPr>
            <p:nvPr/>
          </p:nvSpPr>
          <p:spPr bwMode="auto">
            <a:xfrm>
              <a:off x="15311" y="1474"/>
              <a:ext cx="1136" cy="1137"/>
            </a:xfrm>
            <a:prstGeom prst="rect">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53" name="Rectangle 70"/>
            <p:cNvSpPr>
              <a:spLocks noChangeAspect="1" noChangeArrowheads="1"/>
            </p:cNvSpPr>
            <p:nvPr/>
          </p:nvSpPr>
          <p:spPr bwMode="auto">
            <a:xfrm>
              <a:off x="16443" y="1474"/>
              <a:ext cx="1132" cy="1137"/>
            </a:xfrm>
            <a:prstGeom prst="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54" name="Rectangle 71"/>
            <p:cNvSpPr>
              <a:spLocks noChangeAspect="1" noChangeArrowheads="1"/>
            </p:cNvSpPr>
            <p:nvPr/>
          </p:nvSpPr>
          <p:spPr bwMode="auto">
            <a:xfrm>
              <a:off x="9070" y="2611"/>
              <a:ext cx="1136" cy="1133"/>
            </a:xfrm>
            <a:prstGeom prst="rect">
              <a:avLst/>
            </a:prstGeom>
            <a:solidFill>
              <a:srgbClr val="0066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55" name="Rectangle 72"/>
            <p:cNvSpPr>
              <a:spLocks noChangeAspect="1" noChangeArrowheads="1"/>
            </p:cNvSpPr>
            <p:nvPr/>
          </p:nvSpPr>
          <p:spPr bwMode="auto">
            <a:xfrm>
              <a:off x="10206" y="2611"/>
              <a:ext cx="1132" cy="1133"/>
            </a:xfrm>
            <a:prstGeom prst="rect">
              <a:avLst/>
            </a:prstGeom>
            <a:solidFill>
              <a:srgbClr val="0066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56" name="Rectangle 73"/>
            <p:cNvSpPr>
              <a:spLocks noChangeAspect="1" noChangeArrowheads="1"/>
            </p:cNvSpPr>
            <p:nvPr/>
          </p:nvSpPr>
          <p:spPr bwMode="auto">
            <a:xfrm>
              <a:off x="11339" y="2611"/>
              <a:ext cx="1136" cy="1133"/>
            </a:xfrm>
            <a:prstGeom prst="rect">
              <a:avLst/>
            </a:prstGeom>
            <a:solidFill>
              <a:srgbClr val="0099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57" name="Rectangle 74"/>
            <p:cNvSpPr>
              <a:spLocks noChangeAspect="1" noChangeArrowheads="1"/>
            </p:cNvSpPr>
            <p:nvPr/>
          </p:nvSpPr>
          <p:spPr bwMode="auto">
            <a:xfrm>
              <a:off x="12474" y="2611"/>
              <a:ext cx="1132" cy="1133"/>
            </a:xfrm>
            <a:prstGeom prst="rect">
              <a:avLst/>
            </a:prstGeom>
            <a:solidFill>
              <a:srgbClr val="00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58" name="Rectangle 75"/>
            <p:cNvSpPr>
              <a:spLocks noChangeAspect="1" noChangeArrowheads="1"/>
            </p:cNvSpPr>
            <p:nvPr/>
          </p:nvSpPr>
          <p:spPr bwMode="auto">
            <a:xfrm>
              <a:off x="13607" y="2611"/>
              <a:ext cx="1136" cy="1133"/>
            </a:xfrm>
            <a:prstGeom prst="rect">
              <a:avLst/>
            </a:prstGeom>
            <a:solidFill>
              <a:srgbClr val="0033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59" name="Rectangle 76"/>
            <p:cNvSpPr>
              <a:spLocks noChangeAspect="1" noChangeArrowheads="1"/>
            </p:cNvSpPr>
            <p:nvPr/>
          </p:nvSpPr>
          <p:spPr bwMode="auto">
            <a:xfrm>
              <a:off x="14743" y="2611"/>
              <a:ext cx="1132" cy="1133"/>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60" name="Rectangle 77"/>
            <p:cNvSpPr>
              <a:spLocks noChangeAspect="1" noChangeArrowheads="1"/>
            </p:cNvSpPr>
            <p:nvPr/>
          </p:nvSpPr>
          <p:spPr bwMode="auto">
            <a:xfrm>
              <a:off x="15875" y="2611"/>
              <a:ext cx="1136" cy="1133"/>
            </a:xfrm>
            <a:prstGeom prst="rect">
              <a:avLst/>
            </a:prstGeom>
            <a:solidFill>
              <a:srgbClr val="3333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61" name="Rectangle 78"/>
            <p:cNvSpPr>
              <a:spLocks noChangeAspect="1" noChangeArrowheads="1"/>
            </p:cNvSpPr>
            <p:nvPr/>
          </p:nvSpPr>
          <p:spPr bwMode="auto">
            <a:xfrm>
              <a:off x="17011" y="2611"/>
              <a:ext cx="1136" cy="1133"/>
            </a:xfrm>
            <a:prstGeom prst="rect">
              <a:avLst/>
            </a:prstGeom>
            <a:solidFill>
              <a:srgbClr val="3333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62" name="Rectangle 84"/>
            <p:cNvSpPr>
              <a:spLocks noChangeAspect="1" noChangeArrowheads="1"/>
            </p:cNvSpPr>
            <p:nvPr/>
          </p:nvSpPr>
          <p:spPr bwMode="auto">
            <a:xfrm>
              <a:off x="8506" y="3744"/>
              <a:ext cx="1132" cy="1133"/>
            </a:xfrm>
            <a:prstGeom prst="rect">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63" name="Rectangle 85"/>
            <p:cNvSpPr>
              <a:spLocks noChangeAspect="1" noChangeArrowheads="1"/>
            </p:cNvSpPr>
            <p:nvPr/>
          </p:nvSpPr>
          <p:spPr bwMode="auto">
            <a:xfrm>
              <a:off x="9638" y="3744"/>
              <a:ext cx="1136" cy="1133"/>
            </a:xfrm>
            <a:prstGeom prst="rect">
              <a:avLst/>
            </a:prstGeom>
            <a:solidFill>
              <a:srgbClr val="0099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64" name="Rectangle 86"/>
            <p:cNvSpPr>
              <a:spLocks noChangeAspect="1" noChangeArrowheads="1"/>
            </p:cNvSpPr>
            <p:nvPr/>
          </p:nvSpPr>
          <p:spPr bwMode="auto">
            <a:xfrm>
              <a:off x="10774" y="3744"/>
              <a:ext cx="1132" cy="1133"/>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65" name="Rectangle 87"/>
            <p:cNvSpPr>
              <a:spLocks noChangeAspect="1" noChangeArrowheads="1"/>
            </p:cNvSpPr>
            <p:nvPr/>
          </p:nvSpPr>
          <p:spPr bwMode="auto">
            <a:xfrm>
              <a:off x="11907" y="3744"/>
              <a:ext cx="1136" cy="1133"/>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66" name="Rectangle 88"/>
            <p:cNvSpPr>
              <a:spLocks noChangeAspect="1" noChangeArrowheads="1"/>
            </p:cNvSpPr>
            <p:nvPr/>
          </p:nvSpPr>
          <p:spPr bwMode="auto">
            <a:xfrm>
              <a:off x="13042" y="3744"/>
              <a:ext cx="1136" cy="1133"/>
            </a:xfrm>
            <a:prstGeom prst="rect">
              <a:avLst/>
            </a:prstGeom>
            <a:solidFill>
              <a:srgbClr val="00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67" name="Rectangle 89"/>
            <p:cNvSpPr>
              <a:spLocks noChangeAspect="1" noChangeArrowheads="1"/>
            </p:cNvSpPr>
            <p:nvPr/>
          </p:nvSpPr>
          <p:spPr bwMode="auto">
            <a:xfrm>
              <a:off x="14178" y="3744"/>
              <a:ext cx="1132" cy="1133"/>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68" name="Rectangle 90"/>
            <p:cNvSpPr>
              <a:spLocks noChangeAspect="1" noChangeArrowheads="1"/>
            </p:cNvSpPr>
            <p:nvPr/>
          </p:nvSpPr>
          <p:spPr bwMode="auto">
            <a:xfrm>
              <a:off x="15311" y="3744"/>
              <a:ext cx="1136" cy="1133"/>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69" name="Rectangle 91"/>
            <p:cNvSpPr>
              <a:spLocks noChangeAspect="1" noChangeArrowheads="1"/>
            </p:cNvSpPr>
            <p:nvPr/>
          </p:nvSpPr>
          <p:spPr bwMode="auto">
            <a:xfrm>
              <a:off x="16443" y="3744"/>
              <a:ext cx="1132" cy="1133"/>
            </a:xfrm>
            <a:prstGeom prst="rect">
              <a:avLst/>
            </a:prstGeom>
            <a:solidFill>
              <a:srgbClr val="3333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70" name="Rectangle 92"/>
            <p:cNvSpPr>
              <a:spLocks noChangeAspect="1" noChangeArrowheads="1"/>
            </p:cNvSpPr>
            <p:nvPr/>
          </p:nvSpPr>
          <p:spPr bwMode="auto">
            <a:xfrm>
              <a:off x="17575" y="3744"/>
              <a:ext cx="1136" cy="1133"/>
            </a:xfrm>
            <a:prstGeom prst="rect">
              <a:avLst/>
            </a:prstGeom>
            <a:solidFill>
              <a:srgbClr val="6666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71" name="Rectangle 94"/>
            <p:cNvSpPr>
              <a:spLocks noChangeAspect="1" noChangeArrowheads="1"/>
            </p:cNvSpPr>
            <p:nvPr/>
          </p:nvSpPr>
          <p:spPr bwMode="auto">
            <a:xfrm>
              <a:off x="7938" y="4877"/>
              <a:ext cx="1136" cy="1133"/>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72" name="Rectangle 95"/>
            <p:cNvSpPr>
              <a:spLocks noChangeAspect="1" noChangeArrowheads="1"/>
            </p:cNvSpPr>
            <p:nvPr/>
          </p:nvSpPr>
          <p:spPr bwMode="auto">
            <a:xfrm>
              <a:off x="9070" y="4877"/>
              <a:ext cx="1136" cy="1133"/>
            </a:xfrm>
            <a:prstGeom prst="rect">
              <a:avLst/>
            </a:prstGeom>
            <a:solidFill>
              <a:srgbClr val="00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73" name="Rectangle 96"/>
            <p:cNvSpPr>
              <a:spLocks noChangeAspect="1" noChangeArrowheads="1"/>
            </p:cNvSpPr>
            <p:nvPr/>
          </p:nvSpPr>
          <p:spPr bwMode="auto">
            <a:xfrm>
              <a:off x="10206" y="4877"/>
              <a:ext cx="1132" cy="1133"/>
            </a:xfrm>
            <a:prstGeom prst="rect">
              <a:avLst/>
            </a:prstGeom>
            <a:solidFill>
              <a:srgbClr val="00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74" name="Rectangle 97"/>
            <p:cNvSpPr>
              <a:spLocks noChangeAspect="1" noChangeArrowheads="1"/>
            </p:cNvSpPr>
            <p:nvPr/>
          </p:nvSpPr>
          <p:spPr bwMode="auto">
            <a:xfrm>
              <a:off x="11339" y="4877"/>
              <a:ext cx="1136" cy="1133"/>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75" name="Rectangle 98"/>
            <p:cNvSpPr>
              <a:spLocks noChangeAspect="1" noChangeArrowheads="1"/>
            </p:cNvSpPr>
            <p:nvPr/>
          </p:nvSpPr>
          <p:spPr bwMode="auto">
            <a:xfrm>
              <a:off x="12474" y="4877"/>
              <a:ext cx="1132" cy="1133"/>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76" name="Rectangle 99"/>
            <p:cNvSpPr>
              <a:spLocks noChangeAspect="1" noChangeArrowheads="1"/>
            </p:cNvSpPr>
            <p:nvPr/>
          </p:nvSpPr>
          <p:spPr bwMode="auto">
            <a:xfrm>
              <a:off x="13607" y="4877"/>
              <a:ext cx="1136" cy="1133"/>
            </a:xfrm>
            <a:prstGeom prst="rect">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77" name="Rectangle 100"/>
            <p:cNvSpPr>
              <a:spLocks noChangeAspect="1" noChangeArrowheads="1"/>
            </p:cNvSpPr>
            <p:nvPr/>
          </p:nvSpPr>
          <p:spPr bwMode="auto">
            <a:xfrm>
              <a:off x="14743" y="4877"/>
              <a:ext cx="1132" cy="1133"/>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78" name="Rectangle 101"/>
            <p:cNvSpPr>
              <a:spLocks noChangeAspect="1" noChangeArrowheads="1"/>
            </p:cNvSpPr>
            <p:nvPr/>
          </p:nvSpPr>
          <p:spPr bwMode="auto">
            <a:xfrm>
              <a:off x="15875" y="4877"/>
              <a:ext cx="1136" cy="1133"/>
            </a:xfrm>
            <a:prstGeom prst="rect">
              <a:avLst/>
            </a:prstGeom>
            <a:solidFill>
              <a:srgbClr val="66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79" name="Rectangle 102"/>
            <p:cNvSpPr>
              <a:spLocks noChangeAspect="1" noChangeArrowheads="1"/>
            </p:cNvSpPr>
            <p:nvPr/>
          </p:nvSpPr>
          <p:spPr bwMode="auto">
            <a:xfrm>
              <a:off x="17011" y="4877"/>
              <a:ext cx="1136" cy="1133"/>
            </a:xfrm>
            <a:prstGeom prst="rect">
              <a:avLst/>
            </a:prstGeom>
            <a:solidFill>
              <a:srgbClr val="660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80" name="Rectangle 103"/>
            <p:cNvSpPr>
              <a:spLocks noChangeAspect="1" noChangeArrowheads="1"/>
            </p:cNvSpPr>
            <p:nvPr/>
          </p:nvSpPr>
          <p:spPr bwMode="auto">
            <a:xfrm>
              <a:off x="18147" y="4877"/>
              <a:ext cx="1132" cy="1133"/>
            </a:xfrm>
            <a:prstGeom prst="rect">
              <a:avLst/>
            </a:prstGeom>
            <a:solidFill>
              <a:srgbClr val="6600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81" name="Rectangle 154"/>
            <p:cNvSpPr>
              <a:spLocks noChangeAspect="1" noChangeArrowheads="1"/>
            </p:cNvSpPr>
            <p:nvPr/>
          </p:nvSpPr>
          <p:spPr bwMode="auto">
            <a:xfrm>
              <a:off x="7938" y="11682"/>
              <a:ext cx="1136" cy="1129"/>
            </a:xfrm>
            <a:prstGeom prst="rect">
              <a:avLst/>
            </a:prstGeom>
            <a:solidFill>
              <a:srgbClr val="6666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82" name="Rectangle 155"/>
            <p:cNvSpPr>
              <a:spLocks noChangeAspect="1" noChangeArrowheads="1"/>
            </p:cNvSpPr>
            <p:nvPr/>
          </p:nvSpPr>
          <p:spPr bwMode="auto">
            <a:xfrm>
              <a:off x="9070" y="11682"/>
              <a:ext cx="1136" cy="1129"/>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83" name="Rectangle 156"/>
            <p:cNvSpPr>
              <a:spLocks noChangeAspect="1" noChangeArrowheads="1"/>
            </p:cNvSpPr>
            <p:nvPr/>
          </p:nvSpPr>
          <p:spPr bwMode="auto">
            <a:xfrm>
              <a:off x="10206" y="11682"/>
              <a:ext cx="1132" cy="1129"/>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84" name="Rectangle 157"/>
            <p:cNvSpPr>
              <a:spLocks noChangeAspect="1" noChangeArrowheads="1"/>
            </p:cNvSpPr>
            <p:nvPr/>
          </p:nvSpPr>
          <p:spPr bwMode="auto">
            <a:xfrm>
              <a:off x="11339" y="11682"/>
              <a:ext cx="1136" cy="1129"/>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85" name="Rectangle 158"/>
            <p:cNvSpPr>
              <a:spLocks noChangeAspect="1" noChangeArrowheads="1"/>
            </p:cNvSpPr>
            <p:nvPr/>
          </p:nvSpPr>
          <p:spPr bwMode="auto">
            <a:xfrm>
              <a:off x="12474" y="11682"/>
              <a:ext cx="1132" cy="1129"/>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86" name="Rectangle 163"/>
            <p:cNvSpPr>
              <a:spLocks noChangeAspect="1" noChangeArrowheads="1"/>
            </p:cNvSpPr>
            <p:nvPr/>
          </p:nvSpPr>
          <p:spPr bwMode="auto">
            <a:xfrm>
              <a:off x="18147" y="11682"/>
              <a:ext cx="1132" cy="1129"/>
            </a:xfrm>
            <a:prstGeom prst="rect">
              <a:avLst/>
            </a:prstGeom>
            <a:solidFill>
              <a:srgbClr val="9933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87" name="Rectangle 165"/>
            <p:cNvSpPr>
              <a:spLocks noChangeAspect="1" noChangeArrowheads="1"/>
            </p:cNvSpPr>
            <p:nvPr/>
          </p:nvSpPr>
          <p:spPr bwMode="auto">
            <a:xfrm>
              <a:off x="8506" y="12811"/>
              <a:ext cx="1132" cy="1137"/>
            </a:xfrm>
            <a:prstGeom prst="rect">
              <a:avLst/>
            </a:prstGeom>
            <a:solidFill>
              <a:srgbClr val="808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88" name="Rectangle 166"/>
            <p:cNvSpPr>
              <a:spLocks noChangeAspect="1" noChangeArrowheads="1"/>
            </p:cNvSpPr>
            <p:nvPr/>
          </p:nvSpPr>
          <p:spPr bwMode="auto">
            <a:xfrm>
              <a:off x="9638" y="12811"/>
              <a:ext cx="1136" cy="1137"/>
            </a:xfrm>
            <a:prstGeom prst="rect">
              <a:avLst/>
            </a:prstGeom>
            <a:solidFill>
              <a:srgbClr val="CC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89" name="Rectangle 167"/>
            <p:cNvSpPr>
              <a:spLocks noChangeAspect="1" noChangeArrowheads="1"/>
            </p:cNvSpPr>
            <p:nvPr/>
          </p:nvSpPr>
          <p:spPr bwMode="auto">
            <a:xfrm>
              <a:off x="10774" y="12811"/>
              <a:ext cx="1132" cy="1137"/>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90" name="Rectangle 168"/>
            <p:cNvSpPr>
              <a:spLocks noChangeAspect="1" noChangeArrowheads="1"/>
            </p:cNvSpPr>
            <p:nvPr/>
          </p:nvSpPr>
          <p:spPr bwMode="auto">
            <a:xfrm>
              <a:off x="11907" y="12811"/>
              <a:ext cx="1136" cy="1137"/>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91" name="Rectangle 169"/>
            <p:cNvSpPr>
              <a:spLocks noChangeAspect="1" noChangeArrowheads="1"/>
            </p:cNvSpPr>
            <p:nvPr/>
          </p:nvSpPr>
          <p:spPr bwMode="auto">
            <a:xfrm>
              <a:off x="13042" y="12811"/>
              <a:ext cx="1136" cy="1137"/>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92" name="Rectangle 173"/>
            <p:cNvSpPr>
              <a:spLocks noChangeAspect="1" noChangeArrowheads="1"/>
            </p:cNvSpPr>
            <p:nvPr/>
          </p:nvSpPr>
          <p:spPr bwMode="auto">
            <a:xfrm>
              <a:off x="17575" y="12811"/>
              <a:ext cx="1136" cy="1137"/>
            </a:xfrm>
            <a:prstGeom prst="rect">
              <a:avLst/>
            </a:prstGeom>
            <a:solidFill>
              <a:srgbClr val="6600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93" name="Rectangle 176"/>
            <p:cNvSpPr>
              <a:spLocks noChangeAspect="1" noChangeArrowheads="1"/>
            </p:cNvSpPr>
            <p:nvPr/>
          </p:nvSpPr>
          <p:spPr bwMode="auto">
            <a:xfrm>
              <a:off x="9070" y="13948"/>
              <a:ext cx="1136" cy="1133"/>
            </a:xfrm>
            <a:prstGeom prst="rect">
              <a:avLst/>
            </a:prstGeom>
            <a:solidFill>
              <a:srgbClr val="9966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94" name="Rectangle 177"/>
            <p:cNvSpPr>
              <a:spLocks noChangeAspect="1" noChangeArrowheads="1"/>
            </p:cNvSpPr>
            <p:nvPr/>
          </p:nvSpPr>
          <p:spPr bwMode="auto">
            <a:xfrm>
              <a:off x="10206" y="13948"/>
              <a:ext cx="1132" cy="1133"/>
            </a:xfrm>
            <a:prstGeom prst="rect">
              <a:avLst/>
            </a:prstGeom>
            <a:solidFill>
              <a:srgbClr val="CC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95" name="Rectangle 178"/>
            <p:cNvSpPr>
              <a:spLocks noChangeAspect="1" noChangeArrowheads="1"/>
            </p:cNvSpPr>
            <p:nvPr/>
          </p:nvSpPr>
          <p:spPr bwMode="auto">
            <a:xfrm>
              <a:off x="11339" y="13948"/>
              <a:ext cx="1136" cy="1133"/>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96" name="Rectangle 179"/>
            <p:cNvSpPr>
              <a:spLocks noChangeAspect="1" noChangeArrowheads="1"/>
            </p:cNvSpPr>
            <p:nvPr/>
          </p:nvSpPr>
          <p:spPr bwMode="auto">
            <a:xfrm>
              <a:off x="12474" y="13948"/>
              <a:ext cx="1132" cy="1133"/>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97" name="Rectangle 183"/>
            <p:cNvSpPr>
              <a:spLocks noChangeAspect="1" noChangeArrowheads="1"/>
            </p:cNvSpPr>
            <p:nvPr/>
          </p:nvSpPr>
          <p:spPr bwMode="auto">
            <a:xfrm>
              <a:off x="17011" y="13948"/>
              <a:ext cx="1136" cy="1133"/>
            </a:xfrm>
            <a:prstGeom prst="rect">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98" name="Rectangle 187"/>
            <p:cNvSpPr>
              <a:spLocks noChangeAspect="1" noChangeArrowheads="1"/>
            </p:cNvSpPr>
            <p:nvPr/>
          </p:nvSpPr>
          <p:spPr bwMode="auto">
            <a:xfrm>
              <a:off x="9638" y="15081"/>
              <a:ext cx="1136" cy="1137"/>
            </a:xfrm>
            <a:prstGeom prst="rect">
              <a:avLst/>
            </a:prstGeom>
            <a:solidFill>
              <a:srgbClr val="66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099" name="Rectangle 188"/>
            <p:cNvSpPr>
              <a:spLocks noChangeAspect="1" noChangeArrowheads="1"/>
            </p:cNvSpPr>
            <p:nvPr/>
          </p:nvSpPr>
          <p:spPr bwMode="auto">
            <a:xfrm>
              <a:off x="10774" y="15081"/>
              <a:ext cx="1132" cy="1137"/>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00" name="Rectangle 189"/>
            <p:cNvSpPr>
              <a:spLocks noChangeAspect="1" noChangeArrowheads="1"/>
            </p:cNvSpPr>
            <p:nvPr/>
          </p:nvSpPr>
          <p:spPr bwMode="auto">
            <a:xfrm>
              <a:off x="11907" y="15081"/>
              <a:ext cx="1136" cy="1137"/>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01" name="Rectangle 190"/>
            <p:cNvSpPr>
              <a:spLocks noChangeAspect="1" noChangeArrowheads="1"/>
            </p:cNvSpPr>
            <p:nvPr/>
          </p:nvSpPr>
          <p:spPr bwMode="auto">
            <a:xfrm>
              <a:off x="13042" y="15081"/>
              <a:ext cx="1136" cy="1137"/>
            </a:xfrm>
            <a:prstGeom prst="rect">
              <a:avLst/>
            </a:prstGeom>
            <a:solidFill>
              <a:srgbClr val="99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02" name="Rectangle 193"/>
            <p:cNvSpPr>
              <a:spLocks noChangeAspect="1" noChangeArrowheads="1"/>
            </p:cNvSpPr>
            <p:nvPr/>
          </p:nvSpPr>
          <p:spPr bwMode="auto">
            <a:xfrm>
              <a:off x="16443" y="15081"/>
              <a:ext cx="1132" cy="1137"/>
            </a:xfrm>
            <a:prstGeom prst="rect">
              <a:avLst/>
            </a:prstGeom>
            <a:solidFill>
              <a:srgbClr val="A5002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03" name="Rectangle 124"/>
            <p:cNvSpPr>
              <a:spLocks noChangeAspect="1" noChangeArrowheads="1"/>
            </p:cNvSpPr>
            <p:nvPr/>
          </p:nvSpPr>
          <p:spPr bwMode="auto">
            <a:xfrm>
              <a:off x="9638" y="8280"/>
              <a:ext cx="1136" cy="1133"/>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04" name="Rectangle 125"/>
            <p:cNvSpPr>
              <a:spLocks noChangeAspect="1" noChangeArrowheads="1"/>
            </p:cNvSpPr>
            <p:nvPr/>
          </p:nvSpPr>
          <p:spPr bwMode="auto">
            <a:xfrm>
              <a:off x="10774" y="8280"/>
              <a:ext cx="1132" cy="1133"/>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05" name="Rectangle 126"/>
            <p:cNvSpPr>
              <a:spLocks noChangeAspect="1" noChangeArrowheads="1"/>
            </p:cNvSpPr>
            <p:nvPr/>
          </p:nvSpPr>
          <p:spPr bwMode="auto">
            <a:xfrm>
              <a:off x="11907" y="8280"/>
              <a:ext cx="1136" cy="1133"/>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06" name="Rectangle 127"/>
            <p:cNvSpPr>
              <a:spLocks noChangeAspect="1" noChangeArrowheads="1"/>
            </p:cNvSpPr>
            <p:nvPr/>
          </p:nvSpPr>
          <p:spPr bwMode="auto">
            <a:xfrm>
              <a:off x="13042" y="8280"/>
              <a:ext cx="1136" cy="113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07" name="Rectangle 128"/>
            <p:cNvSpPr>
              <a:spLocks noChangeAspect="1" noChangeArrowheads="1"/>
            </p:cNvSpPr>
            <p:nvPr/>
          </p:nvSpPr>
          <p:spPr bwMode="auto">
            <a:xfrm>
              <a:off x="14178" y="8280"/>
              <a:ext cx="1132" cy="1133"/>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08" name="Rectangle 129"/>
            <p:cNvSpPr>
              <a:spLocks noChangeAspect="1" noChangeArrowheads="1"/>
            </p:cNvSpPr>
            <p:nvPr/>
          </p:nvSpPr>
          <p:spPr bwMode="auto">
            <a:xfrm>
              <a:off x="15311" y="8280"/>
              <a:ext cx="1136" cy="1133"/>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09" name="Rectangle 130"/>
            <p:cNvSpPr>
              <a:spLocks noChangeAspect="1" noChangeArrowheads="1"/>
            </p:cNvSpPr>
            <p:nvPr/>
          </p:nvSpPr>
          <p:spPr bwMode="auto">
            <a:xfrm>
              <a:off x="16443" y="8280"/>
              <a:ext cx="1132" cy="1133"/>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10" name="Rectangle 131"/>
            <p:cNvSpPr>
              <a:spLocks noChangeAspect="1" noChangeArrowheads="1"/>
            </p:cNvSpPr>
            <p:nvPr/>
          </p:nvSpPr>
          <p:spPr bwMode="auto">
            <a:xfrm>
              <a:off x="17575" y="8280"/>
              <a:ext cx="1136" cy="1133"/>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11" name="Rectangle 132"/>
            <p:cNvSpPr>
              <a:spLocks noChangeAspect="1" noChangeArrowheads="1"/>
            </p:cNvSpPr>
            <p:nvPr/>
          </p:nvSpPr>
          <p:spPr bwMode="auto">
            <a:xfrm>
              <a:off x="18711" y="8280"/>
              <a:ext cx="1132" cy="1133"/>
            </a:xfrm>
            <a:prstGeom prst="rect">
              <a:avLst/>
            </a:prstGeom>
            <a:solidFill>
              <a:srgbClr val="CC00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12" name="Rectangle 133"/>
            <p:cNvSpPr>
              <a:spLocks noChangeAspect="1" noChangeArrowheads="1"/>
            </p:cNvSpPr>
            <p:nvPr/>
          </p:nvSpPr>
          <p:spPr bwMode="auto">
            <a:xfrm>
              <a:off x="19843" y="8280"/>
              <a:ext cx="1136" cy="1133"/>
            </a:xfrm>
            <a:prstGeom prst="rect">
              <a:avLst/>
            </a:prstGeom>
            <a:solidFill>
              <a:srgbClr val="6600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13" name="Rectangle 204"/>
            <p:cNvSpPr>
              <a:spLocks noChangeAspect="1" noChangeArrowheads="1"/>
            </p:cNvSpPr>
            <p:nvPr/>
          </p:nvSpPr>
          <p:spPr bwMode="auto">
            <a:xfrm>
              <a:off x="6238" y="8280"/>
              <a:ext cx="1132" cy="1133"/>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14" name="Rectangle 205"/>
            <p:cNvSpPr>
              <a:spLocks noChangeAspect="1" noChangeArrowheads="1"/>
            </p:cNvSpPr>
            <p:nvPr/>
          </p:nvSpPr>
          <p:spPr bwMode="auto">
            <a:xfrm>
              <a:off x="7370" y="8280"/>
              <a:ext cx="1136" cy="1133"/>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15" name="Rectangle 206"/>
            <p:cNvSpPr>
              <a:spLocks noChangeAspect="1" noChangeArrowheads="1"/>
            </p:cNvSpPr>
            <p:nvPr/>
          </p:nvSpPr>
          <p:spPr bwMode="auto">
            <a:xfrm>
              <a:off x="8506" y="8280"/>
              <a:ext cx="1132" cy="1133"/>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16" name="Rectangle 114"/>
            <p:cNvSpPr>
              <a:spLocks noChangeAspect="1" noChangeArrowheads="1"/>
            </p:cNvSpPr>
            <p:nvPr/>
          </p:nvSpPr>
          <p:spPr bwMode="auto">
            <a:xfrm>
              <a:off x="9070" y="7143"/>
              <a:ext cx="1136" cy="1137"/>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17" name="Rectangle 115"/>
            <p:cNvSpPr>
              <a:spLocks noChangeAspect="1" noChangeArrowheads="1"/>
            </p:cNvSpPr>
            <p:nvPr/>
          </p:nvSpPr>
          <p:spPr bwMode="auto">
            <a:xfrm>
              <a:off x="10206" y="7143"/>
              <a:ext cx="1132" cy="1137"/>
            </a:xfrm>
            <a:prstGeom prst="rect">
              <a:avLst/>
            </a:prstGeom>
            <a:solidFill>
              <a:srgbClr val="66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18" name="Rectangle 116"/>
            <p:cNvSpPr>
              <a:spLocks noChangeAspect="1" noChangeArrowheads="1"/>
            </p:cNvSpPr>
            <p:nvPr/>
          </p:nvSpPr>
          <p:spPr bwMode="auto">
            <a:xfrm>
              <a:off x="11339" y="7143"/>
              <a:ext cx="1136" cy="1137"/>
            </a:xfrm>
            <a:prstGeom prst="rect">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19" name="Rectangle 117"/>
            <p:cNvSpPr>
              <a:spLocks noChangeAspect="1" noChangeArrowheads="1"/>
            </p:cNvSpPr>
            <p:nvPr/>
          </p:nvSpPr>
          <p:spPr bwMode="auto">
            <a:xfrm>
              <a:off x="12474" y="7143"/>
              <a:ext cx="1132" cy="113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20" name="Rectangle 118"/>
            <p:cNvSpPr>
              <a:spLocks noChangeAspect="1" noChangeArrowheads="1"/>
            </p:cNvSpPr>
            <p:nvPr/>
          </p:nvSpPr>
          <p:spPr bwMode="auto">
            <a:xfrm>
              <a:off x="13607" y="7143"/>
              <a:ext cx="1136" cy="1137"/>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21" name="Rectangle 119"/>
            <p:cNvSpPr>
              <a:spLocks noChangeAspect="1" noChangeArrowheads="1"/>
            </p:cNvSpPr>
            <p:nvPr/>
          </p:nvSpPr>
          <p:spPr bwMode="auto">
            <a:xfrm>
              <a:off x="14743" y="7143"/>
              <a:ext cx="1132" cy="113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22" name="Rectangle 120"/>
            <p:cNvSpPr>
              <a:spLocks noChangeAspect="1" noChangeArrowheads="1"/>
            </p:cNvSpPr>
            <p:nvPr/>
          </p:nvSpPr>
          <p:spPr bwMode="auto">
            <a:xfrm>
              <a:off x="15875" y="7143"/>
              <a:ext cx="1136" cy="1137"/>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23" name="Rectangle 121"/>
            <p:cNvSpPr>
              <a:spLocks noChangeAspect="1" noChangeArrowheads="1"/>
            </p:cNvSpPr>
            <p:nvPr/>
          </p:nvSpPr>
          <p:spPr bwMode="auto">
            <a:xfrm>
              <a:off x="17011" y="7143"/>
              <a:ext cx="1136" cy="1137"/>
            </a:xfrm>
            <a:prstGeom prst="rect">
              <a:avLst/>
            </a:prstGeom>
            <a:solidFill>
              <a:srgbClr val="CC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24" name="Rectangle 122"/>
            <p:cNvSpPr>
              <a:spLocks noChangeAspect="1" noChangeArrowheads="1"/>
            </p:cNvSpPr>
            <p:nvPr/>
          </p:nvSpPr>
          <p:spPr bwMode="auto">
            <a:xfrm>
              <a:off x="18147" y="7143"/>
              <a:ext cx="1132" cy="1137"/>
            </a:xfrm>
            <a:prstGeom prst="rect">
              <a:avLst/>
            </a:prstGeom>
            <a:solidFill>
              <a:srgbClr val="CC0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25" name="Rectangle 123"/>
            <p:cNvSpPr>
              <a:spLocks noChangeAspect="1" noChangeArrowheads="1"/>
            </p:cNvSpPr>
            <p:nvPr/>
          </p:nvSpPr>
          <p:spPr bwMode="auto">
            <a:xfrm>
              <a:off x="19279" y="7143"/>
              <a:ext cx="1136" cy="1137"/>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26" name="Rectangle 207"/>
            <p:cNvSpPr>
              <a:spLocks noChangeAspect="1" noChangeArrowheads="1"/>
            </p:cNvSpPr>
            <p:nvPr/>
          </p:nvSpPr>
          <p:spPr bwMode="auto">
            <a:xfrm>
              <a:off x="6806" y="7143"/>
              <a:ext cx="1132" cy="1137"/>
            </a:xfrm>
            <a:prstGeom prst="rect">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27" name="Rectangle 208"/>
            <p:cNvSpPr>
              <a:spLocks noChangeAspect="1" noChangeArrowheads="1"/>
            </p:cNvSpPr>
            <p:nvPr/>
          </p:nvSpPr>
          <p:spPr bwMode="auto">
            <a:xfrm>
              <a:off x="7938" y="7143"/>
              <a:ext cx="1136" cy="1137"/>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28" name="Rectangle 104"/>
            <p:cNvSpPr>
              <a:spLocks noChangeAspect="1" noChangeArrowheads="1"/>
            </p:cNvSpPr>
            <p:nvPr/>
          </p:nvSpPr>
          <p:spPr bwMode="auto">
            <a:xfrm>
              <a:off x="8495" y="6010"/>
              <a:ext cx="1132" cy="1133"/>
            </a:xfrm>
            <a:prstGeom prst="rect">
              <a:avLst/>
            </a:prstGeom>
            <a:solidFill>
              <a:srgbClr val="00CC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29" name="Rectangle 105"/>
            <p:cNvSpPr>
              <a:spLocks noChangeAspect="1" noChangeArrowheads="1"/>
            </p:cNvSpPr>
            <p:nvPr/>
          </p:nvSpPr>
          <p:spPr bwMode="auto">
            <a:xfrm>
              <a:off x="9627" y="6010"/>
              <a:ext cx="1136" cy="1133"/>
            </a:xfrm>
            <a:prstGeom prst="rect">
              <a:avLst/>
            </a:prstGeom>
            <a:solidFill>
              <a:srgbClr val="00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30" name="Rectangle 106"/>
            <p:cNvSpPr>
              <a:spLocks noChangeAspect="1" noChangeArrowheads="1"/>
            </p:cNvSpPr>
            <p:nvPr/>
          </p:nvSpPr>
          <p:spPr bwMode="auto">
            <a:xfrm>
              <a:off x="10763" y="6010"/>
              <a:ext cx="1136" cy="1133"/>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31" name="Rectangle 107"/>
            <p:cNvSpPr>
              <a:spLocks noChangeAspect="1" noChangeArrowheads="1"/>
            </p:cNvSpPr>
            <p:nvPr/>
          </p:nvSpPr>
          <p:spPr bwMode="auto">
            <a:xfrm>
              <a:off x="11895" y="6010"/>
              <a:ext cx="1132" cy="1133"/>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32" name="Rectangle 108"/>
            <p:cNvSpPr>
              <a:spLocks noChangeAspect="1" noChangeArrowheads="1"/>
            </p:cNvSpPr>
            <p:nvPr/>
          </p:nvSpPr>
          <p:spPr bwMode="auto">
            <a:xfrm>
              <a:off x="13028" y="6010"/>
              <a:ext cx="1136" cy="1133"/>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33" name="Rectangle 109"/>
            <p:cNvSpPr>
              <a:spLocks noChangeAspect="1" noChangeArrowheads="1"/>
            </p:cNvSpPr>
            <p:nvPr/>
          </p:nvSpPr>
          <p:spPr bwMode="auto">
            <a:xfrm>
              <a:off x="14164" y="6010"/>
              <a:ext cx="1132" cy="113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34" name="Rectangle 110"/>
            <p:cNvSpPr>
              <a:spLocks noChangeAspect="1" noChangeArrowheads="1"/>
            </p:cNvSpPr>
            <p:nvPr/>
          </p:nvSpPr>
          <p:spPr bwMode="auto">
            <a:xfrm>
              <a:off x="15296" y="6010"/>
              <a:ext cx="1136" cy="1133"/>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35" name="Rectangle 111"/>
            <p:cNvSpPr>
              <a:spLocks noChangeAspect="1" noChangeArrowheads="1"/>
            </p:cNvSpPr>
            <p:nvPr/>
          </p:nvSpPr>
          <p:spPr bwMode="auto">
            <a:xfrm>
              <a:off x="16432" y="6010"/>
              <a:ext cx="1136" cy="1133"/>
            </a:xfrm>
            <a:prstGeom prst="rect">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36" name="Rectangle 112"/>
            <p:cNvSpPr>
              <a:spLocks noChangeAspect="1" noChangeArrowheads="1"/>
            </p:cNvSpPr>
            <p:nvPr/>
          </p:nvSpPr>
          <p:spPr bwMode="auto">
            <a:xfrm>
              <a:off x="17568" y="6010"/>
              <a:ext cx="1132" cy="1133"/>
            </a:xfrm>
            <a:prstGeom prst="rect">
              <a:avLst/>
            </a:prstGeom>
            <a:solidFill>
              <a:srgbClr val="9933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37" name="Rectangle 113"/>
            <p:cNvSpPr>
              <a:spLocks noChangeAspect="1" noChangeArrowheads="1"/>
            </p:cNvSpPr>
            <p:nvPr/>
          </p:nvSpPr>
          <p:spPr bwMode="auto">
            <a:xfrm>
              <a:off x="18700" y="6010"/>
              <a:ext cx="1136" cy="1133"/>
            </a:xfrm>
            <a:prstGeom prst="rect">
              <a:avLst/>
            </a:prstGeom>
            <a:solidFill>
              <a:srgbClr val="990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38" name="Rectangle 209"/>
            <p:cNvSpPr>
              <a:spLocks noChangeAspect="1" noChangeArrowheads="1"/>
            </p:cNvSpPr>
            <p:nvPr/>
          </p:nvSpPr>
          <p:spPr bwMode="auto">
            <a:xfrm>
              <a:off x="7381" y="6010"/>
              <a:ext cx="1136" cy="1133"/>
            </a:xfrm>
            <a:prstGeom prst="rect">
              <a:avLst/>
            </a:prstGeom>
            <a:solidFill>
              <a:srgbClr val="3399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39" name="Rectangle 134"/>
            <p:cNvSpPr>
              <a:spLocks noChangeAspect="1" noChangeArrowheads="1"/>
            </p:cNvSpPr>
            <p:nvPr/>
          </p:nvSpPr>
          <p:spPr bwMode="auto">
            <a:xfrm>
              <a:off x="9082" y="9413"/>
              <a:ext cx="1136" cy="1137"/>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40" name="Rectangle 135"/>
            <p:cNvSpPr>
              <a:spLocks noChangeAspect="1" noChangeArrowheads="1"/>
            </p:cNvSpPr>
            <p:nvPr/>
          </p:nvSpPr>
          <p:spPr bwMode="auto">
            <a:xfrm>
              <a:off x="10214" y="9413"/>
              <a:ext cx="1136" cy="1137"/>
            </a:xfrm>
            <a:prstGeom prst="rect">
              <a:avLst/>
            </a:prstGeom>
            <a:solidFill>
              <a:srgbClr val="99FF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41" name="Rectangle 136"/>
            <p:cNvSpPr>
              <a:spLocks noChangeAspect="1" noChangeArrowheads="1"/>
            </p:cNvSpPr>
            <p:nvPr/>
          </p:nvSpPr>
          <p:spPr bwMode="auto">
            <a:xfrm>
              <a:off x="11342" y="9413"/>
              <a:ext cx="1136" cy="1137"/>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42" name="Rectangle 137"/>
            <p:cNvSpPr>
              <a:spLocks noChangeAspect="1" noChangeArrowheads="1"/>
            </p:cNvSpPr>
            <p:nvPr/>
          </p:nvSpPr>
          <p:spPr bwMode="auto">
            <a:xfrm>
              <a:off x="12474" y="9413"/>
              <a:ext cx="1136" cy="113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43" name="Rectangle 143"/>
            <p:cNvSpPr>
              <a:spLocks noChangeAspect="1" noChangeArrowheads="1"/>
            </p:cNvSpPr>
            <p:nvPr/>
          </p:nvSpPr>
          <p:spPr bwMode="auto">
            <a:xfrm>
              <a:off x="19268" y="9413"/>
              <a:ext cx="1136" cy="1137"/>
            </a:xfrm>
            <a:prstGeom prst="rect">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44" name="Rectangle 210"/>
            <p:cNvSpPr>
              <a:spLocks noChangeAspect="1" noChangeArrowheads="1"/>
            </p:cNvSpPr>
            <p:nvPr/>
          </p:nvSpPr>
          <p:spPr bwMode="auto">
            <a:xfrm>
              <a:off x="6817" y="9413"/>
              <a:ext cx="1132" cy="1137"/>
            </a:xfrm>
            <a:prstGeom prst="rect">
              <a:avLst/>
            </a:prstGeom>
            <a:solidFill>
              <a:srgbClr val="33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45" name="Rectangle 211"/>
            <p:cNvSpPr>
              <a:spLocks noChangeAspect="1" noChangeArrowheads="1"/>
            </p:cNvSpPr>
            <p:nvPr/>
          </p:nvSpPr>
          <p:spPr bwMode="auto">
            <a:xfrm>
              <a:off x="7949" y="9413"/>
              <a:ext cx="1132" cy="1137"/>
            </a:xfrm>
            <a:prstGeom prst="rect">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46" name="Rectangle 144"/>
            <p:cNvSpPr>
              <a:spLocks noChangeAspect="1" noChangeArrowheads="1"/>
            </p:cNvSpPr>
            <p:nvPr/>
          </p:nvSpPr>
          <p:spPr bwMode="auto">
            <a:xfrm>
              <a:off x="8506" y="10545"/>
              <a:ext cx="1132" cy="1137"/>
            </a:xfrm>
            <a:prstGeom prst="rect">
              <a:avLst/>
            </a:prstGeom>
            <a:solidFill>
              <a:srgbClr val="66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47" name="Rectangle 145"/>
            <p:cNvSpPr>
              <a:spLocks noChangeAspect="1" noChangeArrowheads="1"/>
            </p:cNvSpPr>
            <p:nvPr/>
          </p:nvSpPr>
          <p:spPr bwMode="auto">
            <a:xfrm>
              <a:off x="9638" y="10545"/>
              <a:ext cx="1136" cy="1137"/>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48" name="Rectangle 146"/>
            <p:cNvSpPr>
              <a:spLocks noChangeAspect="1" noChangeArrowheads="1"/>
            </p:cNvSpPr>
            <p:nvPr/>
          </p:nvSpPr>
          <p:spPr bwMode="auto">
            <a:xfrm>
              <a:off x="10774" y="10545"/>
              <a:ext cx="1132" cy="1137"/>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49" name="Rectangle 147"/>
            <p:cNvSpPr>
              <a:spLocks noChangeAspect="1" noChangeArrowheads="1"/>
            </p:cNvSpPr>
            <p:nvPr/>
          </p:nvSpPr>
          <p:spPr bwMode="auto">
            <a:xfrm>
              <a:off x="11907" y="10545"/>
              <a:ext cx="1136" cy="11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50" name="Rectangle 148"/>
            <p:cNvSpPr>
              <a:spLocks noChangeAspect="1" noChangeArrowheads="1"/>
            </p:cNvSpPr>
            <p:nvPr/>
          </p:nvSpPr>
          <p:spPr bwMode="auto">
            <a:xfrm>
              <a:off x="13042" y="10545"/>
              <a:ext cx="1136" cy="1137"/>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51" name="Rectangle 153"/>
            <p:cNvSpPr>
              <a:spLocks noChangeAspect="1" noChangeArrowheads="1"/>
            </p:cNvSpPr>
            <p:nvPr/>
          </p:nvSpPr>
          <p:spPr bwMode="auto">
            <a:xfrm>
              <a:off x="18711" y="10545"/>
              <a:ext cx="1132" cy="1137"/>
            </a:xfrm>
            <a:prstGeom prst="rect">
              <a:avLst/>
            </a:prstGeom>
            <a:solidFill>
              <a:srgbClr val="99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52" name="Rectangle 212"/>
            <p:cNvSpPr>
              <a:spLocks noChangeAspect="1" noChangeArrowheads="1"/>
            </p:cNvSpPr>
            <p:nvPr/>
          </p:nvSpPr>
          <p:spPr bwMode="auto">
            <a:xfrm>
              <a:off x="7370" y="10545"/>
              <a:ext cx="1136" cy="1137"/>
            </a:xfrm>
            <a:prstGeom prst="rect">
              <a:avLst/>
            </a:prstGeom>
            <a:solidFill>
              <a:srgbClr val="33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53" name="Rectangle 228"/>
            <p:cNvSpPr>
              <a:spLocks noChangeAspect="1" noChangeArrowheads="1"/>
            </p:cNvSpPr>
            <p:nvPr/>
          </p:nvSpPr>
          <p:spPr bwMode="auto">
            <a:xfrm>
              <a:off x="15875" y="11682"/>
              <a:ext cx="1136" cy="1129"/>
            </a:xfrm>
            <a:prstGeom prst="rect">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54" name="Rectangle 229"/>
            <p:cNvSpPr>
              <a:spLocks noChangeAspect="1" noChangeArrowheads="1"/>
            </p:cNvSpPr>
            <p:nvPr/>
          </p:nvSpPr>
          <p:spPr bwMode="auto">
            <a:xfrm>
              <a:off x="15311" y="12811"/>
              <a:ext cx="1136" cy="1137"/>
            </a:xfrm>
            <a:prstGeom prst="rect">
              <a:avLst/>
            </a:prstGeom>
            <a:solidFill>
              <a:srgbClr val="FF505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55" name="Rectangle 230"/>
            <p:cNvSpPr>
              <a:spLocks noChangeAspect="1" noChangeArrowheads="1"/>
            </p:cNvSpPr>
            <p:nvPr/>
          </p:nvSpPr>
          <p:spPr bwMode="auto">
            <a:xfrm>
              <a:off x="14743" y="13948"/>
              <a:ext cx="1132" cy="1133"/>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56" name="Rectangle 231"/>
            <p:cNvSpPr>
              <a:spLocks noChangeAspect="1" noChangeArrowheads="1"/>
            </p:cNvSpPr>
            <p:nvPr/>
          </p:nvSpPr>
          <p:spPr bwMode="auto">
            <a:xfrm>
              <a:off x="14178" y="15081"/>
              <a:ext cx="1132" cy="1137"/>
            </a:xfrm>
            <a:prstGeom prst="rect">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57" name="Rectangle 232"/>
            <p:cNvSpPr>
              <a:spLocks noChangeAspect="1" noChangeArrowheads="1"/>
            </p:cNvSpPr>
            <p:nvPr/>
          </p:nvSpPr>
          <p:spPr bwMode="auto">
            <a:xfrm>
              <a:off x="17003" y="9413"/>
              <a:ext cx="1136" cy="1137"/>
            </a:xfrm>
            <a:prstGeom prst="rect">
              <a:avLst/>
            </a:prstGeom>
            <a:solidFill>
              <a:srgbClr val="FF33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58" name="Rectangle 233"/>
            <p:cNvSpPr>
              <a:spLocks noChangeAspect="1" noChangeArrowheads="1"/>
            </p:cNvSpPr>
            <p:nvPr/>
          </p:nvSpPr>
          <p:spPr bwMode="auto">
            <a:xfrm>
              <a:off x="16443" y="10545"/>
              <a:ext cx="1132" cy="1137"/>
            </a:xfrm>
            <a:prstGeom prst="rect">
              <a:avLst/>
            </a:prstGeom>
            <a:solidFill>
              <a:srgbClr val="FF33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59" name="Rectangle 234"/>
            <p:cNvSpPr>
              <a:spLocks noChangeAspect="1" noChangeArrowheads="1"/>
            </p:cNvSpPr>
            <p:nvPr/>
          </p:nvSpPr>
          <p:spPr bwMode="auto">
            <a:xfrm>
              <a:off x="17011" y="11682"/>
              <a:ext cx="1136" cy="1129"/>
            </a:xfrm>
            <a:prstGeom prst="rect">
              <a:avLst/>
            </a:prstGeom>
            <a:solidFill>
              <a:srgbClr val="D6009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60" name="Rectangle 235"/>
            <p:cNvSpPr>
              <a:spLocks noChangeAspect="1" noChangeArrowheads="1"/>
            </p:cNvSpPr>
            <p:nvPr/>
          </p:nvSpPr>
          <p:spPr bwMode="auto">
            <a:xfrm>
              <a:off x="16443" y="12811"/>
              <a:ext cx="1132" cy="1137"/>
            </a:xfrm>
            <a:prstGeom prst="rect">
              <a:avLst/>
            </a:prstGeom>
            <a:solidFill>
              <a:srgbClr val="CC00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61" name="Rectangle 236"/>
            <p:cNvSpPr>
              <a:spLocks noChangeAspect="1" noChangeArrowheads="1"/>
            </p:cNvSpPr>
            <p:nvPr/>
          </p:nvSpPr>
          <p:spPr bwMode="auto">
            <a:xfrm>
              <a:off x="15875" y="13948"/>
              <a:ext cx="1136" cy="1133"/>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62" name="Rectangle 237"/>
            <p:cNvSpPr>
              <a:spLocks noChangeAspect="1" noChangeArrowheads="1"/>
            </p:cNvSpPr>
            <p:nvPr/>
          </p:nvSpPr>
          <p:spPr bwMode="auto">
            <a:xfrm>
              <a:off x="15311" y="15081"/>
              <a:ext cx="1136" cy="1137"/>
            </a:xfrm>
            <a:prstGeom prst="rect">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63" name="Rectangle 238"/>
            <p:cNvSpPr>
              <a:spLocks noChangeAspect="1" noChangeArrowheads="1"/>
            </p:cNvSpPr>
            <p:nvPr/>
          </p:nvSpPr>
          <p:spPr bwMode="auto">
            <a:xfrm>
              <a:off x="18139" y="9413"/>
              <a:ext cx="1132" cy="1137"/>
            </a:xfrm>
            <a:prstGeom prst="rect">
              <a:avLst/>
            </a:prstGeom>
            <a:solidFill>
              <a:srgbClr val="CC00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64" name="Rectangle 239"/>
            <p:cNvSpPr>
              <a:spLocks noChangeAspect="1" noChangeArrowheads="1"/>
            </p:cNvSpPr>
            <p:nvPr/>
          </p:nvSpPr>
          <p:spPr bwMode="auto">
            <a:xfrm>
              <a:off x="17575" y="10545"/>
              <a:ext cx="1136" cy="1137"/>
            </a:xfrm>
            <a:prstGeom prst="rect">
              <a:avLst/>
            </a:prstGeom>
            <a:solidFill>
              <a:srgbClr val="CC33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65" name="Rectangle 240"/>
            <p:cNvSpPr>
              <a:spLocks noChangeAspect="1" noChangeArrowheads="1"/>
            </p:cNvSpPr>
            <p:nvPr/>
          </p:nvSpPr>
          <p:spPr bwMode="auto">
            <a:xfrm>
              <a:off x="14743" y="11682"/>
              <a:ext cx="1132" cy="1129"/>
            </a:xfrm>
            <a:prstGeom prst="rect">
              <a:avLst/>
            </a:prstGeom>
            <a:solidFill>
              <a:srgbClr val="FF7C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66" name="Rectangle 241"/>
            <p:cNvSpPr>
              <a:spLocks noChangeAspect="1" noChangeArrowheads="1"/>
            </p:cNvSpPr>
            <p:nvPr/>
          </p:nvSpPr>
          <p:spPr bwMode="auto">
            <a:xfrm>
              <a:off x="14178" y="12811"/>
              <a:ext cx="1132" cy="1137"/>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67" name="Rectangle 242"/>
            <p:cNvSpPr>
              <a:spLocks noChangeAspect="1" noChangeArrowheads="1"/>
            </p:cNvSpPr>
            <p:nvPr/>
          </p:nvSpPr>
          <p:spPr bwMode="auto">
            <a:xfrm>
              <a:off x="13607" y="13948"/>
              <a:ext cx="1136" cy="1133"/>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68" name="Rectangle 243"/>
            <p:cNvSpPr>
              <a:spLocks noChangeAspect="1" noChangeArrowheads="1"/>
            </p:cNvSpPr>
            <p:nvPr/>
          </p:nvSpPr>
          <p:spPr bwMode="auto">
            <a:xfrm>
              <a:off x="15871" y="9413"/>
              <a:ext cx="1136" cy="1137"/>
            </a:xfrm>
            <a:prstGeom prst="rect">
              <a:avLst/>
            </a:prstGeom>
            <a:solidFill>
              <a:srgbClr val="FF66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69" name="Rectangle 244"/>
            <p:cNvSpPr>
              <a:spLocks noChangeAspect="1" noChangeArrowheads="1"/>
            </p:cNvSpPr>
            <p:nvPr/>
          </p:nvSpPr>
          <p:spPr bwMode="auto">
            <a:xfrm>
              <a:off x="15311" y="10545"/>
              <a:ext cx="1136" cy="1137"/>
            </a:xfrm>
            <a:prstGeom prst="rect">
              <a:avLst/>
            </a:prstGeom>
            <a:solidFill>
              <a:srgbClr val="FF66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70" name="Rectangle 249"/>
            <p:cNvSpPr>
              <a:spLocks noChangeAspect="1" noChangeArrowheads="1"/>
            </p:cNvSpPr>
            <p:nvPr/>
          </p:nvSpPr>
          <p:spPr bwMode="auto">
            <a:xfrm>
              <a:off x="13607" y="11682"/>
              <a:ext cx="1136" cy="1129"/>
            </a:xfrm>
            <a:prstGeom prst="rect">
              <a:avLst/>
            </a:prstGeom>
            <a:solidFill>
              <a:srgbClr val="FF996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71" name="Rectangle 250"/>
            <p:cNvSpPr>
              <a:spLocks noChangeAspect="1" noChangeArrowheads="1"/>
            </p:cNvSpPr>
            <p:nvPr/>
          </p:nvSpPr>
          <p:spPr bwMode="auto">
            <a:xfrm>
              <a:off x="14178" y="10545"/>
              <a:ext cx="1132" cy="1137"/>
            </a:xfrm>
            <a:prstGeom prst="rect">
              <a:avLst/>
            </a:prstGeom>
            <a:solidFill>
              <a:srgbClr val="FF99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72" name="Rectangle 251"/>
            <p:cNvSpPr>
              <a:spLocks noChangeAspect="1" noChangeArrowheads="1"/>
            </p:cNvSpPr>
            <p:nvPr/>
          </p:nvSpPr>
          <p:spPr bwMode="auto">
            <a:xfrm>
              <a:off x="14739" y="9413"/>
              <a:ext cx="1136" cy="1137"/>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73" name="Rectangle 252"/>
            <p:cNvSpPr>
              <a:spLocks noChangeAspect="1" noChangeArrowheads="1"/>
            </p:cNvSpPr>
            <p:nvPr/>
          </p:nvSpPr>
          <p:spPr bwMode="auto">
            <a:xfrm>
              <a:off x="13607" y="9413"/>
              <a:ext cx="1136" cy="1137"/>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74" name="Rectangle 253"/>
            <p:cNvSpPr>
              <a:spLocks noChangeAspect="1" noChangeArrowheads="1"/>
            </p:cNvSpPr>
            <p:nvPr/>
          </p:nvSpPr>
          <p:spPr bwMode="auto">
            <a:xfrm>
              <a:off x="13596" y="16668"/>
              <a:ext cx="1136" cy="1137"/>
            </a:xfrm>
            <a:prstGeom prst="rect">
              <a:avLst/>
            </a:prstGeom>
            <a:solidFill>
              <a:srgbClr val="5F5F5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75" name="Rectangle 254"/>
            <p:cNvSpPr>
              <a:spLocks noChangeAspect="1" noChangeArrowheads="1"/>
            </p:cNvSpPr>
            <p:nvPr/>
          </p:nvSpPr>
          <p:spPr bwMode="auto">
            <a:xfrm>
              <a:off x="14732" y="16668"/>
              <a:ext cx="1132" cy="1137"/>
            </a:xfrm>
            <a:prstGeom prst="rect">
              <a:avLst/>
            </a:prstGeom>
            <a:solidFill>
              <a:srgbClr val="3333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76" name="Rectangle 255"/>
            <p:cNvSpPr>
              <a:spLocks noChangeAspect="1" noChangeArrowheads="1"/>
            </p:cNvSpPr>
            <p:nvPr/>
          </p:nvSpPr>
          <p:spPr bwMode="auto">
            <a:xfrm>
              <a:off x="15864" y="16668"/>
              <a:ext cx="1136" cy="1137"/>
            </a:xfrm>
            <a:prstGeom prst="rect">
              <a:avLst/>
            </a:prstGeom>
            <a:solidFill>
              <a:srgbClr val="1C1C1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77" name="Rectangle 256"/>
            <p:cNvSpPr>
              <a:spLocks noChangeAspect="1" noChangeArrowheads="1"/>
            </p:cNvSpPr>
            <p:nvPr/>
          </p:nvSpPr>
          <p:spPr bwMode="auto">
            <a:xfrm>
              <a:off x="17000" y="16668"/>
              <a:ext cx="1129" cy="1137"/>
            </a:xfrm>
            <a:prstGeom prst="rect">
              <a:avLst/>
            </a:prstGeom>
            <a:solidFill>
              <a:srgbClr val="080808"/>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78" name="Rectangle 263"/>
            <p:cNvSpPr>
              <a:spLocks noChangeAspect="1" noChangeArrowheads="1"/>
            </p:cNvSpPr>
            <p:nvPr/>
          </p:nvSpPr>
          <p:spPr bwMode="auto">
            <a:xfrm>
              <a:off x="10192" y="16668"/>
              <a:ext cx="1136" cy="1137"/>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79" name="Rectangle 264"/>
            <p:cNvSpPr>
              <a:spLocks noChangeAspect="1" noChangeArrowheads="1"/>
            </p:cNvSpPr>
            <p:nvPr/>
          </p:nvSpPr>
          <p:spPr bwMode="auto">
            <a:xfrm>
              <a:off x="11328" y="16668"/>
              <a:ext cx="1132" cy="1137"/>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80" name="Rectangle 265"/>
            <p:cNvSpPr>
              <a:spLocks noChangeAspect="1" noChangeArrowheads="1"/>
            </p:cNvSpPr>
            <p:nvPr/>
          </p:nvSpPr>
          <p:spPr bwMode="auto">
            <a:xfrm>
              <a:off x="12460" y="16668"/>
              <a:ext cx="1136" cy="1137"/>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81" name="Rectangle 266"/>
            <p:cNvSpPr>
              <a:spLocks noChangeAspect="1" noChangeArrowheads="1"/>
            </p:cNvSpPr>
            <p:nvPr/>
          </p:nvSpPr>
          <p:spPr bwMode="auto">
            <a:xfrm>
              <a:off x="11870" y="17801"/>
              <a:ext cx="1132" cy="1137"/>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82" name="Rectangle 267"/>
            <p:cNvSpPr>
              <a:spLocks noChangeAspect="1" noChangeArrowheads="1"/>
            </p:cNvSpPr>
            <p:nvPr/>
          </p:nvSpPr>
          <p:spPr bwMode="auto">
            <a:xfrm>
              <a:off x="13002" y="17801"/>
              <a:ext cx="1136" cy="1137"/>
            </a:xfrm>
            <a:prstGeom prst="rect">
              <a:avLst/>
            </a:prstGeom>
            <a:solidFill>
              <a:srgbClr val="777777"/>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83" name="Rectangle 268"/>
            <p:cNvSpPr>
              <a:spLocks noChangeAspect="1" noChangeArrowheads="1"/>
            </p:cNvSpPr>
            <p:nvPr/>
          </p:nvSpPr>
          <p:spPr bwMode="auto">
            <a:xfrm>
              <a:off x="14134" y="17801"/>
              <a:ext cx="1136" cy="1137"/>
            </a:xfrm>
            <a:prstGeom prst="rect">
              <a:avLst/>
            </a:prstGeom>
            <a:solidFill>
              <a:srgbClr val="4D4D4D"/>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84" name="Rectangle 269"/>
            <p:cNvSpPr>
              <a:spLocks noChangeAspect="1" noChangeArrowheads="1"/>
            </p:cNvSpPr>
            <p:nvPr/>
          </p:nvSpPr>
          <p:spPr bwMode="auto">
            <a:xfrm>
              <a:off x="15266" y="17801"/>
              <a:ext cx="1136" cy="1137"/>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85" name="Rectangle 271"/>
            <p:cNvSpPr>
              <a:spLocks noChangeAspect="1" noChangeArrowheads="1"/>
            </p:cNvSpPr>
            <p:nvPr/>
          </p:nvSpPr>
          <p:spPr bwMode="auto">
            <a:xfrm>
              <a:off x="9605" y="17801"/>
              <a:ext cx="1132" cy="1137"/>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86" name="Rectangle 272"/>
            <p:cNvSpPr>
              <a:spLocks noChangeAspect="1" noChangeArrowheads="1"/>
            </p:cNvSpPr>
            <p:nvPr/>
          </p:nvSpPr>
          <p:spPr bwMode="auto">
            <a:xfrm>
              <a:off x="10737" y="17801"/>
              <a:ext cx="1132" cy="1137"/>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87" name="Rectangle 277"/>
            <p:cNvSpPr>
              <a:spLocks noChangeAspect="1" noChangeArrowheads="1"/>
            </p:cNvSpPr>
            <p:nvPr/>
          </p:nvSpPr>
          <p:spPr bwMode="auto">
            <a:xfrm>
              <a:off x="16395" y="17801"/>
              <a:ext cx="1136" cy="1137"/>
            </a:xfrm>
            <a:prstGeom prst="rect">
              <a:avLst/>
            </a:prstGeom>
            <a:solidFill>
              <a:srgbClr val="11111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88" name="Rectangle 279"/>
            <p:cNvSpPr>
              <a:spLocks noChangeAspect="1" noChangeArrowheads="1"/>
            </p:cNvSpPr>
            <p:nvPr/>
          </p:nvSpPr>
          <p:spPr bwMode="auto">
            <a:xfrm>
              <a:off x="9059" y="16668"/>
              <a:ext cx="1136" cy="113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89" name="Rectangle 280"/>
            <p:cNvSpPr>
              <a:spLocks noChangeAspect="1" noChangeArrowheads="1"/>
            </p:cNvSpPr>
            <p:nvPr/>
          </p:nvSpPr>
          <p:spPr bwMode="auto">
            <a:xfrm>
              <a:off x="18678" y="16668"/>
              <a:ext cx="2264" cy="227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sp>
          <p:nvSpPr>
            <p:cNvPr id="1190" name="Rectangle 281"/>
            <p:cNvSpPr>
              <a:spLocks noChangeAspect="1" noChangeArrowheads="1"/>
            </p:cNvSpPr>
            <p:nvPr/>
          </p:nvSpPr>
          <p:spPr bwMode="auto">
            <a:xfrm>
              <a:off x="6227" y="16668"/>
              <a:ext cx="2268" cy="227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281">
                <a:latin typeface="Calibri" panose="020F0502020204030204" pitchFamily="34" charset="0"/>
                <a:ea typeface="ＭＳ Ｐゴシック" charset="0"/>
              </a:endParaRPr>
            </a:p>
          </p:txBody>
        </p:sp>
      </p:grpSp>
      <p:pic>
        <p:nvPicPr>
          <p:cNvPr id="2059"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3178" y="13052969"/>
            <a:ext cx="2626497" cy="29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0565" y="955191"/>
            <a:ext cx="1966612" cy="219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Rectangle 10"/>
          <p:cNvSpPr>
            <a:spLocks noChangeArrowheads="1"/>
          </p:cNvSpPr>
          <p:nvPr/>
        </p:nvSpPr>
        <p:spPr bwMode="auto">
          <a:xfrm>
            <a:off x="7366455" y="27686898"/>
            <a:ext cx="6480000" cy="197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590" tIns="19295" rIns="38590" bIns="19295"/>
          <a:lstStyle>
            <a:lvl1pPr defTabSz="1771650">
              <a:defRPr sz="2300">
                <a:solidFill>
                  <a:schemeClr val="tx1"/>
                </a:solidFill>
                <a:latin typeface="Times New Roman" panose="02020603050405020304" pitchFamily="18" charset="0"/>
                <a:ea typeface="MS PGothic" panose="020B0600070205080204" pitchFamily="34" charset="-128"/>
              </a:defRPr>
            </a:lvl1pPr>
            <a:lvl2pPr marL="742950" indent="-285750" defTabSz="1771650">
              <a:defRPr sz="2300">
                <a:solidFill>
                  <a:schemeClr val="tx1"/>
                </a:solidFill>
                <a:latin typeface="Times New Roman" panose="02020603050405020304" pitchFamily="18" charset="0"/>
                <a:ea typeface="MS PGothic" panose="020B0600070205080204" pitchFamily="34" charset="-128"/>
              </a:defRPr>
            </a:lvl2pPr>
            <a:lvl3pPr marL="1143000" indent="-228600" defTabSz="1771650">
              <a:defRPr sz="2300">
                <a:solidFill>
                  <a:schemeClr val="tx1"/>
                </a:solidFill>
                <a:latin typeface="Times New Roman" panose="02020603050405020304" pitchFamily="18" charset="0"/>
                <a:ea typeface="MS PGothic" panose="020B0600070205080204" pitchFamily="34" charset="-128"/>
              </a:defRPr>
            </a:lvl3pPr>
            <a:lvl4pPr marL="1600200" indent="-228600" defTabSz="1771650">
              <a:defRPr sz="2300">
                <a:solidFill>
                  <a:schemeClr val="tx1"/>
                </a:solidFill>
                <a:latin typeface="Times New Roman" panose="02020603050405020304" pitchFamily="18" charset="0"/>
                <a:ea typeface="MS PGothic" panose="020B0600070205080204" pitchFamily="34" charset="-128"/>
              </a:defRPr>
            </a:lvl4pPr>
            <a:lvl5pPr marL="2057400" indent="-228600" defTabSz="1771650">
              <a:defRPr sz="2300">
                <a:solidFill>
                  <a:schemeClr val="tx1"/>
                </a:solidFill>
                <a:latin typeface="Times New Roman" panose="02020603050405020304" pitchFamily="18" charset="0"/>
                <a:ea typeface="MS PGothic" panose="020B0600070205080204" pitchFamily="34" charset="-128"/>
              </a:defRPr>
            </a:lvl5pPr>
            <a:lvl6pPr marL="25146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algn="just"/>
            <a:r>
              <a:rPr lang="en-US" altLang="en-US" sz="3367" dirty="0">
                <a:solidFill>
                  <a:srgbClr val="000000"/>
                </a:solidFill>
                <a:latin typeface="Calibri" panose="020F0502020204030204" pitchFamily="34" charset="0"/>
              </a:rPr>
              <a:t>Your school may have its own standard </a:t>
            </a:r>
            <a:r>
              <a:rPr lang="en-US" altLang="en-US" sz="3367" dirty="0" err="1">
                <a:solidFill>
                  <a:srgbClr val="000000"/>
                </a:solidFill>
                <a:latin typeface="Calibri" panose="020F0502020204030204" pitchFamily="34" charset="0"/>
              </a:rPr>
              <a:t>colour</a:t>
            </a:r>
            <a:r>
              <a:rPr lang="en-US" altLang="en-US" sz="3367" dirty="0">
                <a:solidFill>
                  <a:srgbClr val="000000"/>
                </a:solidFill>
                <a:latin typeface="Calibri" panose="020F0502020204030204" pitchFamily="34" charset="0"/>
              </a:rPr>
              <a:t> scheme – check with your teacher.</a:t>
            </a:r>
            <a:endParaRPr lang="en-GB" altLang="en-US" sz="3367" dirty="0">
              <a:solidFill>
                <a:srgbClr val="000000"/>
              </a:solidFill>
              <a:latin typeface="Calibri" panose="020F0502020204030204" pitchFamily="34" charset="0"/>
            </a:endParaRPr>
          </a:p>
        </p:txBody>
      </p:sp>
      <p:sp>
        <p:nvSpPr>
          <p:cNvPr id="2062" name="Rectangle 3"/>
          <p:cNvSpPr>
            <a:spLocks noChangeArrowheads="1"/>
          </p:cNvSpPr>
          <p:nvPr/>
        </p:nvSpPr>
        <p:spPr bwMode="auto">
          <a:xfrm>
            <a:off x="7366455" y="3955221"/>
            <a:ext cx="6480000" cy="820721"/>
          </a:xfrm>
          <a:prstGeom prst="rect">
            <a:avLst/>
          </a:prstGeom>
          <a:solidFill>
            <a:srgbClr val="019ED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76328" tIns="88164" rIns="176328" bIns="88164" anchor="ctr"/>
          <a:lstStyle>
            <a:lvl1pPr defTabSz="1673225">
              <a:defRPr sz="2300">
                <a:solidFill>
                  <a:schemeClr val="tx1"/>
                </a:solidFill>
                <a:latin typeface="Times New Roman" panose="02020603050405020304" pitchFamily="18" charset="0"/>
                <a:ea typeface="MS PGothic" panose="020B0600070205080204" pitchFamily="34" charset="-128"/>
              </a:defRPr>
            </a:lvl1pPr>
            <a:lvl2pPr marL="742950" indent="-285750" defTabSz="1673225">
              <a:defRPr sz="2300">
                <a:solidFill>
                  <a:schemeClr val="tx1"/>
                </a:solidFill>
                <a:latin typeface="Times New Roman" panose="02020603050405020304" pitchFamily="18" charset="0"/>
                <a:ea typeface="MS PGothic" panose="020B0600070205080204" pitchFamily="34" charset="-128"/>
              </a:defRPr>
            </a:lvl2pPr>
            <a:lvl3pPr marL="1143000" indent="-228600" defTabSz="1673225">
              <a:defRPr sz="2300">
                <a:solidFill>
                  <a:schemeClr val="tx1"/>
                </a:solidFill>
                <a:latin typeface="Times New Roman" panose="02020603050405020304" pitchFamily="18" charset="0"/>
                <a:ea typeface="MS PGothic" panose="020B0600070205080204" pitchFamily="34" charset="-128"/>
              </a:defRPr>
            </a:lvl3pPr>
            <a:lvl4pPr marL="1600200" indent="-228600" defTabSz="1673225">
              <a:defRPr sz="2300">
                <a:solidFill>
                  <a:schemeClr val="tx1"/>
                </a:solidFill>
                <a:latin typeface="Times New Roman" panose="02020603050405020304" pitchFamily="18" charset="0"/>
                <a:ea typeface="MS PGothic" panose="020B0600070205080204" pitchFamily="34" charset="-128"/>
              </a:defRPr>
            </a:lvl4pPr>
            <a:lvl5pPr marL="2057400" indent="-228600" defTabSz="1673225">
              <a:defRPr sz="2300">
                <a:solidFill>
                  <a:schemeClr val="tx1"/>
                </a:solidFill>
                <a:latin typeface="Times New Roman" panose="02020603050405020304" pitchFamily="18" charset="0"/>
                <a:ea typeface="MS PGothic" panose="020B0600070205080204" pitchFamily="34" charset="-128"/>
              </a:defRPr>
            </a:lvl5pPr>
            <a:lvl6pPr marL="25146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algn="ctr"/>
            <a:r>
              <a:rPr lang="en-GB" altLang="en-US" sz="4400" b="1">
                <a:solidFill>
                  <a:schemeClr val="bg1"/>
                </a:solidFill>
                <a:latin typeface="Calibri" panose="020F0502020204030204" pitchFamily="34" charset="0"/>
              </a:rPr>
              <a:t>Logo files </a:t>
            </a:r>
          </a:p>
        </p:txBody>
      </p:sp>
      <p:sp>
        <p:nvSpPr>
          <p:cNvPr id="2063" name="Rectangle 6"/>
          <p:cNvSpPr>
            <a:spLocks noChangeArrowheads="1"/>
          </p:cNvSpPr>
          <p:nvPr/>
        </p:nvSpPr>
        <p:spPr bwMode="auto">
          <a:xfrm>
            <a:off x="7366455" y="5261470"/>
            <a:ext cx="6480000" cy="1072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76328" tIns="88164" rIns="176328" bIns="88164"/>
          <a:lstStyle>
            <a:lvl1pPr defTabSz="1771650">
              <a:defRPr sz="2300">
                <a:solidFill>
                  <a:schemeClr val="tx1"/>
                </a:solidFill>
                <a:latin typeface="Times New Roman" panose="02020603050405020304" pitchFamily="18" charset="0"/>
                <a:ea typeface="MS PGothic" panose="020B0600070205080204" pitchFamily="34" charset="-128"/>
              </a:defRPr>
            </a:lvl1pPr>
            <a:lvl2pPr marL="742950" indent="-285750" defTabSz="1771650">
              <a:defRPr sz="2300">
                <a:solidFill>
                  <a:schemeClr val="tx1"/>
                </a:solidFill>
                <a:latin typeface="Times New Roman" panose="02020603050405020304" pitchFamily="18" charset="0"/>
                <a:ea typeface="MS PGothic" panose="020B0600070205080204" pitchFamily="34" charset="-128"/>
              </a:defRPr>
            </a:lvl2pPr>
            <a:lvl3pPr marL="1143000" indent="-228600" defTabSz="1771650">
              <a:defRPr sz="2300">
                <a:solidFill>
                  <a:schemeClr val="tx1"/>
                </a:solidFill>
                <a:latin typeface="Times New Roman" panose="02020603050405020304" pitchFamily="18" charset="0"/>
                <a:ea typeface="MS PGothic" panose="020B0600070205080204" pitchFamily="34" charset="-128"/>
              </a:defRPr>
            </a:lvl3pPr>
            <a:lvl4pPr marL="1600200" indent="-228600" defTabSz="1771650">
              <a:defRPr sz="2300">
                <a:solidFill>
                  <a:schemeClr val="tx1"/>
                </a:solidFill>
                <a:latin typeface="Times New Roman" panose="02020603050405020304" pitchFamily="18" charset="0"/>
                <a:ea typeface="MS PGothic" panose="020B0600070205080204" pitchFamily="34" charset="-128"/>
              </a:defRPr>
            </a:lvl4pPr>
            <a:lvl5pPr marL="2057400" indent="-228600" defTabSz="1771650">
              <a:defRPr sz="2300">
                <a:solidFill>
                  <a:schemeClr val="tx1"/>
                </a:solidFill>
                <a:latin typeface="Times New Roman" panose="02020603050405020304" pitchFamily="18" charset="0"/>
                <a:ea typeface="MS PGothic" panose="020B0600070205080204" pitchFamily="34" charset="-128"/>
              </a:defRPr>
            </a:lvl5pPr>
            <a:lvl6pPr marL="25146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algn="just"/>
            <a:r>
              <a:rPr lang="en-US" altLang="en-US" sz="3200" dirty="0">
                <a:latin typeface="Calibri" panose="020F0502020204030204" pitchFamily="34" charset="0"/>
              </a:rPr>
              <a:t>Be careful when using web images (including your school logo) as they may be blurred when enlarged.</a:t>
            </a:r>
            <a:r>
              <a:rPr lang="en-GB" altLang="en-US" sz="3200" dirty="0">
                <a:latin typeface="Calibri" panose="020F0502020204030204" pitchFamily="34" charset="0"/>
              </a:rPr>
              <a:t> A suggested resolution is 300 dpi.</a:t>
            </a: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endParaRPr lang="en-GB" altLang="en-US" sz="3200" dirty="0">
              <a:latin typeface="Calibri" panose="020F0502020204030204" pitchFamily="34" charset="0"/>
            </a:endParaRPr>
          </a:p>
          <a:p>
            <a:pPr algn="just"/>
            <a:r>
              <a:rPr lang="en-GB" altLang="en-US" sz="3200" dirty="0">
                <a:latin typeface="Calibri" panose="020F0502020204030204" pitchFamily="34" charset="0"/>
              </a:rPr>
              <a:t>Be careful with white space around graphics and their height-to-width ratio. Only use royalty free images or those you have permission to use. </a:t>
            </a:r>
          </a:p>
        </p:txBody>
      </p:sp>
      <p:sp>
        <p:nvSpPr>
          <p:cNvPr id="2064" name="Rectangle 7"/>
          <p:cNvSpPr>
            <a:spLocks noChangeArrowheads="1"/>
          </p:cNvSpPr>
          <p:nvPr/>
        </p:nvSpPr>
        <p:spPr bwMode="auto">
          <a:xfrm>
            <a:off x="7366455" y="16633389"/>
            <a:ext cx="6480000" cy="819607"/>
          </a:xfrm>
          <a:prstGeom prst="rect">
            <a:avLst/>
          </a:prstGeom>
          <a:solidFill>
            <a:srgbClr val="019ED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76328" tIns="88164" rIns="176328" bIns="88164" anchor="ctr"/>
          <a:lstStyle>
            <a:lvl1pPr defTabSz="1673225">
              <a:defRPr sz="2300">
                <a:solidFill>
                  <a:schemeClr val="tx1"/>
                </a:solidFill>
                <a:latin typeface="Times New Roman" panose="02020603050405020304" pitchFamily="18" charset="0"/>
                <a:ea typeface="MS PGothic" panose="020B0600070205080204" pitchFamily="34" charset="-128"/>
              </a:defRPr>
            </a:lvl1pPr>
            <a:lvl2pPr marL="742950" indent="-285750" defTabSz="1673225">
              <a:defRPr sz="2300">
                <a:solidFill>
                  <a:schemeClr val="tx1"/>
                </a:solidFill>
                <a:latin typeface="Times New Roman" panose="02020603050405020304" pitchFamily="18" charset="0"/>
                <a:ea typeface="MS PGothic" panose="020B0600070205080204" pitchFamily="34" charset="-128"/>
              </a:defRPr>
            </a:lvl2pPr>
            <a:lvl3pPr marL="1143000" indent="-228600" defTabSz="1673225">
              <a:defRPr sz="2300">
                <a:solidFill>
                  <a:schemeClr val="tx1"/>
                </a:solidFill>
                <a:latin typeface="Times New Roman" panose="02020603050405020304" pitchFamily="18" charset="0"/>
                <a:ea typeface="MS PGothic" panose="020B0600070205080204" pitchFamily="34" charset="-128"/>
              </a:defRPr>
            </a:lvl3pPr>
            <a:lvl4pPr marL="1600200" indent="-228600" defTabSz="1673225">
              <a:defRPr sz="2300">
                <a:solidFill>
                  <a:schemeClr val="tx1"/>
                </a:solidFill>
                <a:latin typeface="Times New Roman" panose="02020603050405020304" pitchFamily="18" charset="0"/>
                <a:ea typeface="MS PGothic" panose="020B0600070205080204" pitchFamily="34" charset="-128"/>
              </a:defRPr>
            </a:lvl4pPr>
            <a:lvl5pPr marL="2057400" indent="-228600" defTabSz="1673225">
              <a:defRPr sz="2300">
                <a:solidFill>
                  <a:schemeClr val="tx1"/>
                </a:solidFill>
                <a:latin typeface="Times New Roman" panose="02020603050405020304" pitchFamily="18" charset="0"/>
                <a:ea typeface="MS PGothic" panose="020B0600070205080204" pitchFamily="34" charset="-128"/>
              </a:defRPr>
            </a:lvl5pPr>
            <a:lvl6pPr marL="25146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algn="ctr"/>
            <a:r>
              <a:rPr lang="en-GB" altLang="en-US" sz="4400" b="1">
                <a:solidFill>
                  <a:schemeClr val="bg1"/>
                </a:solidFill>
                <a:latin typeface="Calibri" panose="020F0502020204030204" pitchFamily="34" charset="0"/>
              </a:rPr>
              <a:t>Colours</a:t>
            </a:r>
          </a:p>
        </p:txBody>
      </p:sp>
      <p:sp>
        <p:nvSpPr>
          <p:cNvPr id="2065" name="Rectangle 10"/>
          <p:cNvSpPr>
            <a:spLocks noChangeArrowheads="1"/>
          </p:cNvSpPr>
          <p:nvPr/>
        </p:nvSpPr>
        <p:spPr bwMode="auto">
          <a:xfrm>
            <a:off x="7366455" y="17932956"/>
            <a:ext cx="6480000" cy="826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76328" tIns="88164" rIns="176328" bIns="88164"/>
          <a:lstStyle>
            <a:lvl1pPr defTabSz="1771650">
              <a:defRPr sz="2300">
                <a:solidFill>
                  <a:schemeClr val="tx1"/>
                </a:solidFill>
                <a:latin typeface="Times New Roman" panose="02020603050405020304" pitchFamily="18" charset="0"/>
                <a:ea typeface="MS PGothic" panose="020B0600070205080204" pitchFamily="34" charset="-128"/>
              </a:defRPr>
            </a:lvl1pPr>
            <a:lvl2pPr marL="742950" indent="-285750" defTabSz="1771650">
              <a:defRPr sz="2300">
                <a:solidFill>
                  <a:schemeClr val="tx1"/>
                </a:solidFill>
                <a:latin typeface="Times New Roman" panose="02020603050405020304" pitchFamily="18" charset="0"/>
                <a:ea typeface="MS PGothic" panose="020B0600070205080204" pitchFamily="34" charset="-128"/>
              </a:defRPr>
            </a:lvl2pPr>
            <a:lvl3pPr marL="1143000" indent="-228600" defTabSz="1771650">
              <a:defRPr sz="2300">
                <a:solidFill>
                  <a:schemeClr val="tx1"/>
                </a:solidFill>
                <a:latin typeface="Times New Roman" panose="02020603050405020304" pitchFamily="18" charset="0"/>
                <a:ea typeface="MS PGothic" panose="020B0600070205080204" pitchFamily="34" charset="-128"/>
              </a:defRPr>
            </a:lvl3pPr>
            <a:lvl4pPr marL="1600200" indent="-228600" defTabSz="1771650">
              <a:defRPr sz="2300">
                <a:solidFill>
                  <a:schemeClr val="tx1"/>
                </a:solidFill>
                <a:latin typeface="Times New Roman" panose="02020603050405020304" pitchFamily="18" charset="0"/>
                <a:ea typeface="MS PGothic" panose="020B0600070205080204" pitchFamily="34" charset="-128"/>
              </a:defRPr>
            </a:lvl4pPr>
            <a:lvl5pPr marL="2057400" indent="-228600" defTabSz="1771650">
              <a:defRPr sz="2300">
                <a:solidFill>
                  <a:schemeClr val="tx1"/>
                </a:solidFill>
                <a:latin typeface="Times New Roman" panose="02020603050405020304" pitchFamily="18" charset="0"/>
                <a:ea typeface="MS PGothic" panose="020B0600070205080204" pitchFamily="34" charset="-128"/>
              </a:defRPr>
            </a:lvl5pPr>
            <a:lvl6pPr marL="25146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algn="just"/>
            <a:r>
              <a:rPr lang="en-US" altLang="en-US" sz="3200" dirty="0">
                <a:latin typeface="Calibri" panose="020F0502020204030204" pitchFamily="34" charset="0"/>
              </a:rPr>
              <a:t>Choose your </a:t>
            </a:r>
            <a:r>
              <a:rPr lang="en-US" altLang="en-US" sz="3200" dirty="0" err="1">
                <a:latin typeface="Calibri" panose="020F0502020204030204" pitchFamily="34" charset="0"/>
              </a:rPr>
              <a:t>colours</a:t>
            </a:r>
            <a:r>
              <a:rPr lang="en-US" altLang="en-US" sz="3200" dirty="0">
                <a:latin typeface="Calibri" panose="020F0502020204030204" pitchFamily="34" charset="0"/>
              </a:rPr>
              <a:t> carefully - remember they may look different on different screens. Ensure a good contrast between text or images and the background. Below is the standard Microsoft Office </a:t>
            </a:r>
            <a:r>
              <a:rPr lang="en-US" altLang="en-US" sz="3200" dirty="0" err="1">
                <a:latin typeface="Calibri" panose="020F0502020204030204" pitchFamily="34" charset="0"/>
              </a:rPr>
              <a:t>colour</a:t>
            </a:r>
            <a:r>
              <a:rPr lang="en-US" altLang="en-US" sz="3200" dirty="0">
                <a:latin typeface="Calibri" panose="020F0502020204030204" pitchFamily="34" charset="0"/>
              </a:rPr>
              <a:t> wheel.</a:t>
            </a:r>
          </a:p>
        </p:txBody>
      </p:sp>
      <p:sp>
        <p:nvSpPr>
          <p:cNvPr id="2066" name="Rectangle 3"/>
          <p:cNvSpPr>
            <a:spLocks noChangeArrowheads="1"/>
          </p:cNvSpPr>
          <p:nvPr/>
        </p:nvSpPr>
        <p:spPr bwMode="auto">
          <a:xfrm>
            <a:off x="14480124" y="3955221"/>
            <a:ext cx="6480000" cy="819607"/>
          </a:xfrm>
          <a:prstGeom prst="rect">
            <a:avLst/>
          </a:prstGeom>
          <a:solidFill>
            <a:srgbClr val="019ED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76328" tIns="88164" rIns="176328" bIns="88164" anchor="ctr"/>
          <a:lstStyle>
            <a:lvl1pPr defTabSz="1673225">
              <a:defRPr sz="2300">
                <a:solidFill>
                  <a:schemeClr val="tx1"/>
                </a:solidFill>
                <a:latin typeface="Times New Roman" panose="02020603050405020304" pitchFamily="18" charset="0"/>
                <a:ea typeface="MS PGothic" panose="020B0600070205080204" pitchFamily="34" charset="-128"/>
              </a:defRPr>
            </a:lvl1pPr>
            <a:lvl2pPr marL="742950" indent="-285750" defTabSz="1673225">
              <a:defRPr sz="2300">
                <a:solidFill>
                  <a:schemeClr val="tx1"/>
                </a:solidFill>
                <a:latin typeface="Times New Roman" panose="02020603050405020304" pitchFamily="18" charset="0"/>
                <a:ea typeface="MS PGothic" panose="020B0600070205080204" pitchFamily="34" charset="-128"/>
              </a:defRPr>
            </a:lvl2pPr>
            <a:lvl3pPr marL="1143000" indent="-228600" defTabSz="1673225">
              <a:defRPr sz="2300">
                <a:solidFill>
                  <a:schemeClr val="tx1"/>
                </a:solidFill>
                <a:latin typeface="Times New Roman" panose="02020603050405020304" pitchFamily="18" charset="0"/>
                <a:ea typeface="MS PGothic" panose="020B0600070205080204" pitchFamily="34" charset="-128"/>
              </a:defRPr>
            </a:lvl3pPr>
            <a:lvl4pPr marL="1600200" indent="-228600" defTabSz="1673225">
              <a:defRPr sz="2300">
                <a:solidFill>
                  <a:schemeClr val="tx1"/>
                </a:solidFill>
                <a:latin typeface="Times New Roman" panose="02020603050405020304" pitchFamily="18" charset="0"/>
                <a:ea typeface="MS PGothic" panose="020B0600070205080204" pitchFamily="34" charset="-128"/>
              </a:defRPr>
            </a:lvl4pPr>
            <a:lvl5pPr marL="2057400" indent="-228600" defTabSz="1673225">
              <a:defRPr sz="2300">
                <a:solidFill>
                  <a:schemeClr val="tx1"/>
                </a:solidFill>
                <a:latin typeface="Times New Roman" panose="02020603050405020304" pitchFamily="18" charset="0"/>
                <a:ea typeface="MS PGothic" panose="020B0600070205080204" pitchFamily="34" charset="-128"/>
              </a:defRPr>
            </a:lvl5pPr>
            <a:lvl6pPr marL="25146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algn="ctr"/>
            <a:r>
              <a:rPr lang="en-GB" altLang="en-US" sz="4400" b="1" dirty="0">
                <a:solidFill>
                  <a:schemeClr val="bg1"/>
                </a:solidFill>
                <a:latin typeface="Calibri" panose="020F0502020204030204" pitchFamily="34" charset="0"/>
              </a:rPr>
              <a:t>Fonts</a:t>
            </a:r>
          </a:p>
        </p:txBody>
      </p:sp>
      <p:sp>
        <p:nvSpPr>
          <p:cNvPr id="2067" name="Rectangle 6"/>
          <p:cNvSpPr>
            <a:spLocks noChangeArrowheads="1"/>
          </p:cNvSpPr>
          <p:nvPr/>
        </p:nvSpPr>
        <p:spPr bwMode="auto">
          <a:xfrm>
            <a:off x="14480124" y="5261471"/>
            <a:ext cx="6480000" cy="1072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76328" tIns="88164" rIns="176328" bIns="88164"/>
          <a:lstStyle>
            <a:lvl1pPr defTabSz="1771650">
              <a:defRPr sz="2300">
                <a:solidFill>
                  <a:schemeClr val="tx1"/>
                </a:solidFill>
                <a:latin typeface="Times New Roman" panose="02020603050405020304" pitchFamily="18" charset="0"/>
                <a:ea typeface="MS PGothic" panose="020B0600070205080204" pitchFamily="34" charset="-128"/>
              </a:defRPr>
            </a:lvl1pPr>
            <a:lvl2pPr marL="742950" indent="-285750" defTabSz="1771650">
              <a:defRPr sz="2300">
                <a:solidFill>
                  <a:schemeClr val="tx1"/>
                </a:solidFill>
                <a:latin typeface="Times New Roman" panose="02020603050405020304" pitchFamily="18" charset="0"/>
                <a:ea typeface="MS PGothic" panose="020B0600070205080204" pitchFamily="34" charset="-128"/>
              </a:defRPr>
            </a:lvl2pPr>
            <a:lvl3pPr marL="1143000" indent="-228600" defTabSz="1771650">
              <a:defRPr sz="2300">
                <a:solidFill>
                  <a:schemeClr val="tx1"/>
                </a:solidFill>
                <a:latin typeface="Times New Roman" panose="02020603050405020304" pitchFamily="18" charset="0"/>
                <a:ea typeface="MS PGothic" panose="020B0600070205080204" pitchFamily="34" charset="-128"/>
              </a:defRPr>
            </a:lvl3pPr>
            <a:lvl4pPr marL="1600200" indent="-228600" defTabSz="1771650">
              <a:defRPr sz="2300">
                <a:solidFill>
                  <a:schemeClr val="tx1"/>
                </a:solidFill>
                <a:latin typeface="Times New Roman" panose="02020603050405020304" pitchFamily="18" charset="0"/>
                <a:ea typeface="MS PGothic" panose="020B0600070205080204" pitchFamily="34" charset="-128"/>
              </a:defRPr>
            </a:lvl4pPr>
            <a:lvl5pPr marL="2057400" indent="-228600" defTabSz="1771650">
              <a:defRPr sz="2300">
                <a:solidFill>
                  <a:schemeClr val="tx1"/>
                </a:solidFill>
                <a:latin typeface="Times New Roman" panose="02020603050405020304" pitchFamily="18" charset="0"/>
                <a:ea typeface="MS PGothic" panose="020B0600070205080204" pitchFamily="34" charset="-128"/>
              </a:defRPr>
            </a:lvl5pPr>
            <a:lvl6pPr marL="25146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algn="just"/>
            <a:r>
              <a:rPr lang="en-GB" altLang="en-US" sz="3200" dirty="0">
                <a:latin typeface="Calibri" panose="020F0502020204030204" pitchFamily="34" charset="0"/>
              </a:rPr>
              <a:t>The title text is 80 point bold, with the authors in 54 point regular.  The section headings are 44 point. </a:t>
            </a:r>
          </a:p>
          <a:p>
            <a:pPr algn="just"/>
            <a:endParaRPr lang="en-GB" altLang="en-US" sz="3200" dirty="0">
              <a:latin typeface="Calibri" panose="020F0502020204030204" pitchFamily="34" charset="0"/>
            </a:endParaRPr>
          </a:p>
          <a:p>
            <a:pPr algn="just"/>
            <a:r>
              <a:rPr lang="en-GB" altLang="en-US" sz="3200" dirty="0">
                <a:latin typeface="Calibri" panose="020F0502020204030204" pitchFamily="34" charset="0"/>
              </a:rPr>
              <a:t>All text should be no smaller than 20 point – and ideally at least 32 point (like this sample text).</a:t>
            </a:r>
          </a:p>
          <a:p>
            <a:pPr eaLnBrk="1" hangingPunct="1">
              <a:spcBef>
                <a:spcPct val="50000"/>
              </a:spcBef>
            </a:pPr>
            <a:r>
              <a:rPr lang="en-GB" sz="3200" dirty="0">
                <a:latin typeface="Calibri" panose="020F0502020204030204" pitchFamily="34" charset="0"/>
              </a:rPr>
              <a:t>You have a wide choice of font families to use but…</a:t>
            </a:r>
            <a:endParaRPr lang="en-GB" sz="3200" dirty="0">
              <a:latin typeface="Arial Narrow" pitchFamily="34" charset="0"/>
            </a:endParaRPr>
          </a:p>
          <a:p>
            <a:pPr eaLnBrk="1" hangingPunct="1">
              <a:spcBef>
                <a:spcPct val="50000"/>
              </a:spcBef>
            </a:pPr>
            <a:r>
              <a:rPr lang="en-GB" sz="3200" dirty="0">
                <a:latin typeface="Arial Narrow" pitchFamily="34" charset="0"/>
              </a:rPr>
              <a:t>Make sure it is easy to read. </a:t>
            </a:r>
            <a:r>
              <a:rPr lang="en-GB" sz="3200" dirty="0"/>
              <a:t>Anything </a:t>
            </a:r>
            <a:r>
              <a:rPr lang="en-GB" sz="3200" dirty="0">
                <a:latin typeface="Earwig Factory" pitchFamily="2" charset="0"/>
              </a:rPr>
              <a:t>too fussy </a:t>
            </a:r>
            <a:r>
              <a:rPr lang="en-GB" sz="3200" dirty="0">
                <a:latin typeface="Mistral" pitchFamily="66" charset="0"/>
              </a:rPr>
              <a:t>starts to</a:t>
            </a:r>
            <a:r>
              <a:rPr lang="en-GB" sz="3200" dirty="0">
                <a:latin typeface="AceBinghamSH"/>
              </a:rPr>
              <a:t> </a:t>
            </a:r>
            <a:r>
              <a:rPr lang="en-GB" sz="3200" dirty="0">
                <a:latin typeface="Kredit" pitchFamily="2" charset="0"/>
              </a:rPr>
              <a:t>detract </a:t>
            </a:r>
            <a:r>
              <a:rPr lang="en-GB" sz="3200" dirty="0">
                <a:latin typeface="Sybil Green" pitchFamily="2" charset="0"/>
              </a:rPr>
              <a:t>from the</a:t>
            </a:r>
            <a:r>
              <a:rPr lang="en-GB" sz="3200" dirty="0">
                <a:latin typeface="AceBinghamSH"/>
              </a:rPr>
              <a:t> </a:t>
            </a:r>
            <a:r>
              <a:rPr lang="en-GB" sz="3200" dirty="0">
                <a:latin typeface="Edwardian Script ITC" pitchFamily="66" charset="0"/>
              </a:rPr>
              <a:t>information </a:t>
            </a:r>
            <a:r>
              <a:rPr lang="en-GB" sz="3200" dirty="0">
                <a:latin typeface="Stereofidelic" pitchFamily="2" charset="0"/>
              </a:rPr>
              <a:t>you are</a:t>
            </a:r>
            <a:r>
              <a:rPr lang="en-GB" sz="3200" dirty="0">
                <a:latin typeface="Ravie" pitchFamily="82" charset="0"/>
              </a:rPr>
              <a:t> </a:t>
            </a:r>
            <a:r>
              <a:rPr lang="en-GB" sz="3200" dirty="0">
                <a:latin typeface="Planet Benson 2" pitchFamily="2" charset="0"/>
              </a:rPr>
              <a:t>trying</a:t>
            </a:r>
            <a:r>
              <a:rPr lang="en-GB" sz="3200" dirty="0">
                <a:latin typeface="Ravie" pitchFamily="82" charset="0"/>
              </a:rPr>
              <a:t> to convey</a:t>
            </a:r>
            <a:r>
              <a:rPr lang="en-GB" sz="3200" dirty="0">
                <a:latin typeface="Arial Narrow" pitchFamily="34" charset="0"/>
              </a:rPr>
              <a:t>.</a:t>
            </a:r>
          </a:p>
          <a:p>
            <a:pPr eaLnBrk="1" hangingPunct="1">
              <a:spcBef>
                <a:spcPct val="50000"/>
              </a:spcBef>
            </a:pPr>
            <a:r>
              <a:rPr lang="en-GB" sz="3200" dirty="0">
                <a:latin typeface="Calibri" panose="020F0502020204030204" pitchFamily="34" charset="0"/>
              </a:rPr>
              <a:t>Try not to use more than two different fonts in a poster. </a:t>
            </a:r>
          </a:p>
          <a:p>
            <a:pPr eaLnBrk="1" hangingPunct="1">
              <a:spcBef>
                <a:spcPct val="50000"/>
              </a:spcBef>
            </a:pPr>
            <a:r>
              <a:rPr lang="en-GB" sz="3200" dirty="0">
                <a:cs typeface="Times New Roman" panose="02020603050405020304" pitchFamily="18" charset="0"/>
              </a:rPr>
              <a:t>You can use a second typeface to create contrast and interest but keep it simple – serif fonts can be harder to read.</a:t>
            </a:r>
          </a:p>
          <a:p>
            <a:pPr algn="just"/>
            <a:endParaRPr lang="en-GB" altLang="en-US" sz="3200" dirty="0">
              <a:latin typeface="Calibri" panose="020F0502020204030204" pitchFamily="34" charset="0"/>
            </a:endParaRPr>
          </a:p>
        </p:txBody>
      </p:sp>
      <p:sp>
        <p:nvSpPr>
          <p:cNvPr id="2068" name="Rectangle 7"/>
          <p:cNvSpPr>
            <a:spLocks noChangeArrowheads="1"/>
          </p:cNvSpPr>
          <p:nvPr/>
        </p:nvSpPr>
        <p:spPr bwMode="auto">
          <a:xfrm>
            <a:off x="14480124" y="16633389"/>
            <a:ext cx="6480000" cy="820721"/>
          </a:xfrm>
          <a:prstGeom prst="rect">
            <a:avLst/>
          </a:prstGeom>
          <a:solidFill>
            <a:srgbClr val="019ED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76328" tIns="88164" rIns="176328" bIns="88164" anchor="ctr"/>
          <a:lstStyle>
            <a:lvl1pPr defTabSz="1673225">
              <a:defRPr sz="2300">
                <a:solidFill>
                  <a:schemeClr val="tx1"/>
                </a:solidFill>
                <a:latin typeface="Times New Roman" panose="02020603050405020304" pitchFamily="18" charset="0"/>
                <a:ea typeface="MS PGothic" panose="020B0600070205080204" pitchFamily="34" charset="-128"/>
              </a:defRPr>
            </a:lvl1pPr>
            <a:lvl2pPr marL="742950" indent="-285750" defTabSz="1673225">
              <a:defRPr sz="2300">
                <a:solidFill>
                  <a:schemeClr val="tx1"/>
                </a:solidFill>
                <a:latin typeface="Times New Roman" panose="02020603050405020304" pitchFamily="18" charset="0"/>
                <a:ea typeface="MS PGothic" panose="020B0600070205080204" pitchFamily="34" charset="-128"/>
              </a:defRPr>
            </a:lvl2pPr>
            <a:lvl3pPr marL="1143000" indent="-228600" defTabSz="1673225">
              <a:defRPr sz="2300">
                <a:solidFill>
                  <a:schemeClr val="tx1"/>
                </a:solidFill>
                <a:latin typeface="Times New Roman" panose="02020603050405020304" pitchFamily="18" charset="0"/>
                <a:ea typeface="MS PGothic" panose="020B0600070205080204" pitchFamily="34" charset="-128"/>
              </a:defRPr>
            </a:lvl3pPr>
            <a:lvl4pPr marL="1600200" indent="-228600" defTabSz="1673225">
              <a:defRPr sz="2300">
                <a:solidFill>
                  <a:schemeClr val="tx1"/>
                </a:solidFill>
                <a:latin typeface="Times New Roman" panose="02020603050405020304" pitchFamily="18" charset="0"/>
                <a:ea typeface="MS PGothic" panose="020B0600070205080204" pitchFamily="34" charset="-128"/>
              </a:defRPr>
            </a:lvl4pPr>
            <a:lvl5pPr marL="2057400" indent="-228600" defTabSz="1673225">
              <a:defRPr sz="2300">
                <a:solidFill>
                  <a:schemeClr val="tx1"/>
                </a:solidFill>
                <a:latin typeface="Times New Roman" panose="02020603050405020304" pitchFamily="18" charset="0"/>
                <a:ea typeface="MS PGothic" panose="020B0600070205080204" pitchFamily="34" charset="-128"/>
              </a:defRPr>
            </a:lvl5pPr>
            <a:lvl6pPr marL="25146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1673225"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algn="ctr"/>
            <a:r>
              <a:rPr lang="en-GB" altLang="en-US" sz="4400" b="1">
                <a:solidFill>
                  <a:schemeClr val="bg1"/>
                </a:solidFill>
                <a:latin typeface="Calibri" panose="020F0502020204030204" pitchFamily="34" charset="0"/>
              </a:rPr>
              <a:t>And finally…</a:t>
            </a:r>
          </a:p>
        </p:txBody>
      </p:sp>
      <p:sp>
        <p:nvSpPr>
          <p:cNvPr id="2069" name="Rectangle 10"/>
          <p:cNvSpPr>
            <a:spLocks noChangeArrowheads="1"/>
          </p:cNvSpPr>
          <p:nvPr/>
        </p:nvSpPr>
        <p:spPr bwMode="auto">
          <a:xfrm>
            <a:off x="14480124" y="17932956"/>
            <a:ext cx="6480000" cy="826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76328" tIns="88164" rIns="176328" bIns="88164"/>
          <a:lstStyle>
            <a:lvl1pPr defTabSz="1771650">
              <a:defRPr sz="2300">
                <a:solidFill>
                  <a:schemeClr val="tx1"/>
                </a:solidFill>
                <a:latin typeface="Times New Roman" panose="02020603050405020304" pitchFamily="18" charset="0"/>
                <a:ea typeface="MS PGothic" panose="020B0600070205080204" pitchFamily="34" charset="-128"/>
              </a:defRPr>
            </a:lvl1pPr>
            <a:lvl2pPr marL="742950" indent="-285750" defTabSz="1771650">
              <a:defRPr sz="2300">
                <a:solidFill>
                  <a:schemeClr val="tx1"/>
                </a:solidFill>
                <a:latin typeface="Times New Roman" panose="02020603050405020304" pitchFamily="18" charset="0"/>
                <a:ea typeface="MS PGothic" panose="020B0600070205080204" pitchFamily="34" charset="-128"/>
              </a:defRPr>
            </a:lvl2pPr>
            <a:lvl3pPr marL="1143000" indent="-228600" defTabSz="1771650">
              <a:defRPr sz="2300">
                <a:solidFill>
                  <a:schemeClr val="tx1"/>
                </a:solidFill>
                <a:latin typeface="Times New Roman" panose="02020603050405020304" pitchFamily="18" charset="0"/>
                <a:ea typeface="MS PGothic" panose="020B0600070205080204" pitchFamily="34" charset="-128"/>
              </a:defRPr>
            </a:lvl3pPr>
            <a:lvl4pPr marL="1600200" indent="-228600" defTabSz="1771650">
              <a:defRPr sz="2300">
                <a:solidFill>
                  <a:schemeClr val="tx1"/>
                </a:solidFill>
                <a:latin typeface="Times New Roman" panose="02020603050405020304" pitchFamily="18" charset="0"/>
                <a:ea typeface="MS PGothic" panose="020B0600070205080204" pitchFamily="34" charset="-128"/>
              </a:defRPr>
            </a:lvl4pPr>
            <a:lvl5pPr marL="2057400" indent="-228600" defTabSz="1771650">
              <a:defRPr sz="2300">
                <a:solidFill>
                  <a:schemeClr val="tx1"/>
                </a:solidFill>
                <a:latin typeface="Times New Roman" panose="02020603050405020304" pitchFamily="18" charset="0"/>
                <a:ea typeface="MS PGothic" panose="020B0600070205080204" pitchFamily="34" charset="-128"/>
              </a:defRPr>
            </a:lvl5pPr>
            <a:lvl6pPr marL="25146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6pPr>
            <a:lvl7pPr marL="29718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7pPr>
            <a:lvl8pPr marL="34290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8pPr>
            <a:lvl9pPr marL="3886200" indent="-228600" defTabSz="1771650" eaLnBrk="0" fontAlgn="base" hangingPunct="0">
              <a:spcBef>
                <a:spcPct val="0"/>
              </a:spcBef>
              <a:spcAft>
                <a:spcPct val="0"/>
              </a:spcAft>
              <a:defRPr sz="2300">
                <a:solidFill>
                  <a:schemeClr val="tx1"/>
                </a:solidFill>
                <a:latin typeface="Times New Roman" panose="02020603050405020304" pitchFamily="18" charset="0"/>
                <a:ea typeface="MS PGothic" panose="020B0600070205080204" pitchFamily="34" charset="-128"/>
              </a:defRPr>
            </a:lvl9pPr>
          </a:lstStyle>
          <a:p>
            <a:pPr algn="just"/>
            <a:r>
              <a:rPr lang="en-US" altLang="en-US" sz="3200" dirty="0">
                <a:latin typeface="Calibri" panose="020F0502020204030204" pitchFamily="34" charset="0"/>
              </a:rPr>
              <a:t>Check your poster carefully before you submit it.  It is always a good idea to get someone else to check your poster as they will often pick up errors you have overlooked.</a:t>
            </a:r>
          </a:p>
          <a:p>
            <a:pPr algn="just"/>
            <a:endParaRPr lang="en-US" altLang="en-US" sz="3200" dirty="0">
              <a:latin typeface="Calibri" panose="020F0502020204030204" pitchFamily="34" charset="0"/>
            </a:endParaRPr>
          </a:p>
          <a:p>
            <a:pPr algn="just"/>
            <a:endParaRPr lang="en-US" altLang="en-US" sz="3200" dirty="0">
              <a:latin typeface="Calibri" panose="020F0502020204030204" pitchFamily="34" charset="0"/>
            </a:endParaRPr>
          </a:p>
          <a:p>
            <a:pPr algn="just"/>
            <a:endParaRPr lang="en-US" altLang="en-US" sz="3200" dirty="0">
              <a:latin typeface="Calibri" panose="020F0502020204030204" pitchFamily="34" charset="0"/>
            </a:endParaRPr>
          </a:p>
          <a:p>
            <a:pPr algn="just"/>
            <a:endParaRPr lang="en-US" altLang="en-US" sz="3200" dirty="0">
              <a:latin typeface="Calibri" panose="020F0502020204030204" pitchFamily="34" charset="0"/>
            </a:endParaRPr>
          </a:p>
          <a:p>
            <a:pPr algn="just"/>
            <a:endParaRPr lang="en-US" altLang="en-US" sz="3200" dirty="0">
              <a:latin typeface="Calibri" panose="020F0502020204030204" pitchFamily="34" charset="0"/>
            </a:endParaRPr>
          </a:p>
          <a:p>
            <a:pPr algn="just"/>
            <a:endParaRPr lang="en-US" altLang="en-US" sz="3200" dirty="0">
              <a:latin typeface="Calibri" panose="020F0502020204030204" pitchFamily="34" charset="0"/>
            </a:endParaRPr>
          </a:p>
          <a:p>
            <a:pPr algn="just"/>
            <a:endParaRPr lang="en-US" altLang="en-US" sz="3200" dirty="0">
              <a:latin typeface="Calibri" panose="020F0502020204030204" pitchFamily="34" charset="0"/>
            </a:endParaRPr>
          </a:p>
          <a:p>
            <a:pPr algn="just"/>
            <a:endParaRPr lang="en-US" altLang="en-US" sz="3200" dirty="0">
              <a:latin typeface="Calibri" panose="020F0502020204030204" pitchFamily="34" charset="0"/>
            </a:endParaRPr>
          </a:p>
          <a:p>
            <a:pPr algn="just"/>
            <a:endParaRPr lang="en-US" altLang="en-US" sz="3200" dirty="0">
              <a:latin typeface="Calibri" panose="020F0502020204030204" pitchFamily="34" charset="0"/>
            </a:endParaRPr>
          </a:p>
          <a:p>
            <a:pPr algn="just"/>
            <a:r>
              <a:rPr lang="en-US" altLang="en-US" sz="3200" dirty="0">
                <a:latin typeface="Calibri" panose="020F0502020204030204" pitchFamily="34" charset="0"/>
              </a:rPr>
              <a:t>Please save as a pdf with your name and school name in the title and submit it to </a:t>
            </a:r>
            <a:r>
              <a:rPr lang="en-US" altLang="en-US" sz="3200" dirty="0">
                <a:solidFill>
                  <a:srgbClr val="0099FF"/>
                </a:solidFill>
                <a:latin typeface="Calibri" panose="020F0502020204030204" pitchFamily="34" charset="0"/>
                <a:hlinkClick r:id="rId6"/>
              </a:rPr>
              <a:t>PE@babraham.ac.uk</a:t>
            </a:r>
            <a:r>
              <a:rPr lang="en-US" altLang="en-US" sz="3200" dirty="0">
                <a:latin typeface="Calibri" panose="020F0502020204030204" pitchFamily="34" charset="0"/>
              </a:rPr>
              <a:t> by 5.00pm on Thursday 19</a:t>
            </a:r>
            <a:r>
              <a:rPr lang="en-US" altLang="en-US" sz="3200" baseline="30000" dirty="0">
                <a:latin typeface="Calibri" panose="020F0502020204030204" pitchFamily="34" charset="0"/>
              </a:rPr>
              <a:t>th</a:t>
            </a:r>
            <a:r>
              <a:rPr lang="en-US" altLang="en-US" sz="3200" dirty="0">
                <a:latin typeface="Calibri" panose="020F0502020204030204" pitchFamily="34" charset="0"/>
              </a:rPr>
              <a:t> November.</a:t>
            </a:r>
          </a:p>
        </p:txBody>
      </p:sp>
      <p:pic>
        <p:nvPicPr>
          <p:cNvPr id="2070"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662875" y="836035"/>
            <a:ext cx="1966612" cy="2192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7"/>
          <a:srcRect t="5978" b="5037"/>
          <a:stretch/>
        </p:blipFill>
        <p:spPr>
          <a:xfrm>
            <a:off x="14480124" y="20736768"/>
            <a:ext cx="6480000" cy="3816424"/>
          </a:xfrm>
          <a:prstGeom prst="rect">
            <a:avLst/>
          </a:prstGeom>
        </p:spPr>
      </p:pic>
      <p:pic>
        <p:nvPicPr>
          <p:cNvPr id="5" name="Picture 4"/>
          <p:cNvPicPr>
            <a:picLocks noChangeAspect="1"/>
          </p:cNvPicPr>
          <p:nvPr/>
        </p:nvPicPr>
        <p:blipFill>
          <a:blip r:embed="rId8"/>
          <a:stretch>
            <a:fillRect/>
          </a:stretch>
        </p:blipFill>
        <p:spPr>
          <a:xfrm>
            <a:off x="252787" y="21234960"/>
            <a:ext cx="6480000" cy="4008065"/>
          </a:xfrm>
          <a:prstGeom prst="rect">
            <a:avLst/>
          </a:prstGeom>
        </p:spPr>
      </p:pic>
      <p:pic>
        <p:nvPicPr>
          <p:cNvPr id="6" name="Picture 5"/>
          <p:cNvPicPr>
            <a:picLocks noChangeAspect="1"/>
          </p:cNvPicPr>
          <p:nvPr/>
        </p:nvPicPr>
        <p:blipFill>
          <a:blip r:embed="rId9"/>
          <a:stretch>
            <a:fillRect/>
          </a:stretch>
        </p:blipFill>
        <p:spPr>
          <a:xfrm>
            <a:off x="14480124" y="27988523"/>
            <a:ext cx="6480000" cy="1317197"/>
          </a:xfrm>
          <a:prstGeom prst="rect">
            <a:avLst/>
          </a:prstGeom>
        </p:spPr>
      </p:pic>
      <p:pic>
        <p:nvPicPr>
          <p:cNvPr id="8" name="Picture 7"/>
          <p:cNvPicPr>
            <a:picLocks noChangeAspect="1"/>
          </p:cNvPicPr>
          <p:nvPr/>
        </p:nvPicPr>
        <p:blipFill>
          <a:blip r:embed="rId10"/>
          <a:stretch>
            <a:fillRect/>
          </a:stretch>
        </p:blipFill>
        <p:spPr>
          <a:xfrm>
            <a:off x="708973" y="8986298"/>
            <a:ext cx="5567628" cy="2965494"/>
          </a:xfrm>
          <a:prstGeom prst="rect">
            <a:avLst/>
          </a:prstGeom>
        </p:spPr>
      </p:pic>
      <p:pic>
        <p:nvPicPr>
          <p:cNvPr id="9" name="Picture 8"/>
          <p:cNvPicPr>
            <a:picLocks noChangeAspect="1"/>
          </p:cNvPicPr>
          <p:nvPr/>
        </p:nvPicPr>
        <p:blipFill>
          <a:blip r:embed="rId11"/>
          <a:stretch>
            <a:fillRect/>
          </a:stretch>
        </p:blipFill>
        <p:spPr>
          <a:xfrm>
            <a:off x="7366455" y="7796645"/>
            <a:ext cx="6480000" cy="2282939"/>
          </a:xfrm>
          <a:prstGeom prst="rect">
            <a:avLst/>
          </a:prstGeom>
        </p:spPr>
      </p:pic>
    </p:spTree>
  </p:cSld>
  <p:clrMapOvr>
    <a:overrideClrMapping bg1="lt1" tx1="dk1" bg2="lt2" tx2="dk2" accent1="accent1" accent2="accent2" accent3="accent3" accent4="accent4" accent5="accent5" accent6="accent6" hlink="hlink" folHlink="folHlink"/>
  </p:clrMapOvr>
  <p:transition spd="slow"/>
</p:sld>
</file>

<file path=ppt/theme/theme1.xml><?xml version="1.0" encoding="utf-8"?>
<a:theme xmlns:a="http://schemas.openxmlformats.org/drawingml/2006/main" name="My Documents">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FFC000"/>
      </a:folHlink>
    </a:clrScheme>
    <a:fontScheme name="My Documen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y Document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y Document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y Document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y Document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y Document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y Document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y Document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46315304</TotalTime>
  <Pages>1</Pages>
  <Words>498</Words>
  <Application>Microsoft Office PowerPoint</Application>
  <PresentationFormat>Custom</PresentationFormat>
  <Paragraphs>60</Paragraphs>
  <Slides>1</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vt:i4>
      </vt:variant>
    </vt:vector>
  </HeadingPairs>
  <TitlesOfParts>
    <vt:vector size="14" baseType="lpstr">
      <vt:lpstr>AceBinghamSH</vt:lpstr>
      <vt:lpstr>Arial Narrow</vt:lpstr>
      <vt:lpstr>Calibri</vt:lpstr>
      <vt:lpstr>Earwig Factory</vt:lpstr>
      <vt:lpstr>Edwardian Script ITC</vt:lpstr>
      <vt:lpstr>Kredit</vt:lpstr>
      <vt:lpstr>Mistral</vt:lpstr>
      <vt:lpstr>Planet Benson 2</vt:lpstr>
      <vt:lpstr>Ravie</vt:lpstr>
      <vt:lpstr>Stereofidelic</vt:lpstr>
      <vt:lpstr>Sybil Green</vt:lpstr>
      <vt:lpstr>Times New Roman</vt:lpstr>
      <vt:lpstr>My Documents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Michael Hinton</dc:creator>
  <cp:lastModifiedBy>Fergus Powell</cp:lastModifiedBy>
  <cp:revision>44</cp:revision>
  <cp:lastPrinted>1998-05-29T13:28:06Z</cp:lastPrinted>
  <dcterms:created xsi:type="dcterms:W3CDTF">1998-06-10T18:51:22Z</dcterms:created>
  <dcterms:modified xsi:type="dcterms:W3CDTF">2020-10-20T15:29:09Z</dcterms:modified>
</cp:coreProperties>
</file>